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slideMasters/slideMaster1.xml" ContentType="application/vnd.openxmlformats-officedocument.presentationml.slideMaster+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slides/slide1.xml" ContentType="application/vnd.openxmlformats-officedocument.presentationml.slide+xml"/>
  <Override PartName="/ppt/notesSlides/notesSlide2.xml" ContentType="application/vnd.openxmlformats-officedocument.presentationml.notesSlide+xml"/>
  <Override PartName="/ppt/slides/slide2.xml" ContentType="application/vnd.openxmlformats-officedocument.presentationml.slide+xml"/>
  <Override PartName="/ppt/notesSlides/notesSlide3.xml" ContentType="application/vnd.openxmlformats-officedocument.presentationml.notesSlide+xml"/>
  <Override PartName="/ppt/slides/slide3.xml" ContentType="application/vnd.openxmlformats-officedocument.presentationml.slide+xml"/>
  <Override PartName="/ppt/notesSlides/notesSlide4.xml" ContentType="application/vnd.openxmlformats-officedocument.presentationml.notesSlide+xml"/>
  <Override PartName="/ppt/slides/slide4.xml" ContentType="application/vnd.openxmlformats-officedocument.presentationml.slide+xml"/>
  <Override PartName="/ppt/notesSlides/notesSlide5.xml" ContentType="application/vnd.openxmlformats-officedocument.presentationml.notesSlide+xml"/>
  <Override PartName="/ppt/slides/slide5.xml" ContentType="application/vnd.openxmlformats-officedocument.presentationml.slide+xml"/>
  <Override PartName="/ppt/notesSlides/notesSlide6.xml" ContentType="application/vnd.openxmlformats-officedocument.presentationml.notesSlide+xml"/>
  <Override PartName="/ppt/slides/slide6.xml" ContentType="application/vnd.openxmlformats-officedocument.presentationml.slide+xml"/>
  <Override PartName="/ppt/notesSlides/notesSlide7.xml" ContentType="application/vnd.openxmlformats-officedocument.presentationml.notesSlide+xml"/>
  <Override PartName="/ppt/slides/slide7.xml" ContentType="application/vnd.openxmlformats-officedocument.presentationml.slide+xml"/>
  <Override PartName="/ppt/notesSlides/notesSlide8.xml" ContentType="application/vnd.openxmlformats-officedocument.presentationml.notesSlide+xml"/>
  <Override PartName="/ppt/slides/slide8.xml" ContentType="application/vnd.openxmlformats-officedocument.presentationml.slide+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p="http://schemas.openxmlformats.org/presentationml/2006/main" xmlns:r="http://schemas.openxmlformats.org/officeDocument/2006/relationships" xmlns:a="http://schemas.openxmlformats.org/drawingml/2006/main">
  <p:sldMasterIdLst>
    <p:sldMasterId id="2147483660" r:id="rId1"/>
  </p:sldMasterIdLst>
  <p:notesMasterIdLst>
    <p:notesMasterId r:id="rId2"/>
  </p:notesMasterIdLst>
  <p:sldIdLst>
    <p:sldId id="256" r:id="rId4"/>
    <p:sldId id="257" r:id="rId5"/>
    <p:sldId id="258" r:id="rId6"/>
    <p:sldId id="259" r:id="rId7"/>
    <p:sldId id="260" r:id="rId8"/>
    <p:sldId id="261" r:id="rId9"/>
    <p:sldId id="262" r:id="rId10"/>
    <p:sldId id="263" r:id="rId11"/>
  </p:sldIdLst>
  <p:sldSz cx="14630400" cy="8229600"/>
  <p:notesSz cx="6857895" cy="9143861"/>
  <p:kinsoku lang="zh-CN" invalStChars="!%),.:;?]}¨·ˇˉ་―‖’”…‰∶、。〃々〉》」』】〕〗！＂＇％），．：；？］｀｜｝～￠" invalEndChars="([{·‘“〈《「『【〔〖（．［｛￡￥"/>
  <p:defaultTextStyle>
    <a:defPPr>
      <a:defRPr lang="zh-CN"/>
    </a:defPPr>
    <a:lvl1pPr marL="0" indent="0" algn="l" defTabSz="914400" eaLnBrk="1" fontAlgn="auto" latinLnBrk="0" hangingPunct="1">
      <a:buNone/>
      <a:defRPr sz="1800" kern="1200">
        <a:solidFill>
          <a:schemeClr val="tx1"/>
        </a:solidFill>
        <a:latin typeface="Droid Sans" pitchFamily="0" charset="0"/>
        <a:ea typeface="宋体" pitchFamily="0" charset="0"/>
        <a:cs typeface="Droid Sans" pitchFamily="0" charset="0"/>
      </a:defRPr>
    </a:lvl1pPr>
    <a:lvl2pPr marL="457200" indent="0" algn="l" defTabSz="914400" eaLnBrk="1" fontAlgn="auto" latinLnBrk="0" hangingPunct="1">
      <a:buNone/>
      <a:defRPr sz="1800" kern="1200">
        <a:solidFill>
          <a:schemeClr val="tx1"/>
        </a:solidFill>
        <a:latin typeface="Droid Sans" pitchFamily="0" charset="0"/>
        <a:ea typeface="宋体" pitchFamily="0" charset="0"/>
        <a:cs typeface="Droid Sans" pitchFamily="0" charset="0"/>
      </a:defRPr>
    </a:lvl2pPr>
    <a:lvl3pPr marL="914400" indent="0" algn="l" defTabSz="914400" eaLnBrk="1" fontAlgn="auto" latinLnBrk="0" hangingPunct="1">
      <a:buNone/>
      <a:defRPr sz="1800" kern="1200">
        <a:solidFill>
          <a:schemeClr val="tx1"/>
        </a:solidFill>
        <a:latin typeface="Droid Sans" pitchFamily="0" charset="0"/>
        <a:ea typeface="宋体" pitchFamily="0" charset="0"/>
        <a:cs typeface="Droid Sans" pitchFamily="0" charset="0"/>
      </a:defRPr>
    </a:lvl3pPr>
    <a:lvl4pPr marL="1371600" indent="0" algn="l" defTabSz="914400" eaLnBrk="1" fontAlgn="auto" latinLnBrk="0" hangingPunct="1">
      <a:buNone/>
      <a:defRPr sz="1800" kern="1200">
        <a:solidFill>
          <a:schemeClr val="tx1"/>
        </a:solidFill>
        <a:latin typeface="Droid Sans" pitchFamily="0" charset="0"/>
        <a:ea typeface="宋体" pitchFamily="0" charset="0"/>
        <a:cs typeface="Droid Sans" pitchFamily="0" charset="0"/>
      </a:defRPr>
    </a:lvl4pPr>
    <a:lvl5pPr marL="1828800" indent="0" algn="l" defTabSz="914400" eaLnBrk="1" fontAlgn="auto" latinLnBrk="0" hangingPunct="1">
      <a:buNone/>
      <a:defRPr sz="1800" kern="1200">
        <a:solidFill>
          <a:schemeClr val="tx1"/>
        </a:solidFill>
        <a:latin typeface="Droid Sans" pitchFamily="0" charset="0"/>
        <a:ea typeface="宋体" pitchFamily="0" charset="0"/>
        <a:cs typeface="Droid Sans" pitchFamily="0" charset="0"/>
      </a:defRPr>
    </a:lvl5pPr>
    <a:lvl6pPr marL="2286000" indent="0" algn="l" defTabSz="914400" eaLnBrk="1" fontAlgn="auto" latinLnBrk="0" hangingPunct="1">
      <a:buNone/>
      <a:defRPr sz="1800" kern="1200">
        <a:solidFill>
          <a:schemeClr val="tx1"/>
        </a:solidFill>
        <a:latin typeface="Droid Sans" pitchFamily="0" charset="0"/>
        <a:ea typeface="宋体" pitchFamily="0" charset="0"/>
        <a:cs typeface="Droid Sans" pitchFamily="0" charset="0"/>
      </a:defRPr>
    </a:lvl6pPr>
    <a:lvl7pPr marL="2743200" indent="0" algn="l" defTabSz="914400" eaLnBrk="1" fontAlgn="auto" latinLnBrk="0" hangingPunct="1">
      <a:buNone/>
      <a:defRPr sz="1800" kern="1200">
        <a:solidFill>
          <a:schemeClr val="tx1"/>
        </a:solidFill>
        <a:latin typeface="Droid Sans" pitchFamily="0" charset="0"/>
        <a:ea typeface="宋体" pitchFamily="0" charset="0"/>
        <a:cs typeface="Droid Sans" pitchFamily="0" charset="0"/>
      </a:defRPr>
    </a:lvl7pPr>
    <a:lvl8pPr marL="3200400" indent="0" algn="l" defTabSz="914400" eaLnBrk="1" fontAlgn="auto" latinLnBrk="0" hangingPunct="1">
      <a:buNone/>
      <a:defRPr sz="1800" kern="1200">
        <a:solidFill>
          <a:schemeClr val="tx1"/>
        </a:solidFill>
        <a:latin typeface="Droid Sans" pitchFamily="0" charset="0"/>
        <a:ea typeface="宋体" pitchFamily="0" charset="0"/>
        <a:cs typeface="Droid Sans" pitchFamily="0" charset="0"/>
      </a:defRPr>
    </a:lvl8pPr>
    <a:lvl9pPr marL="3200400" indent="0" algn="l" defTabSz="914400" eaLnBrk="1" fontAlgn="auto" latinLnBrk="0" hangingPunct="1">
      <a:buNone/>
      <a:defRPr sz="1800" kern="1200">
        <a:solidFill>
          <a:schemeClr val="tx1"/>
        </a:solidFill>
        <a:latin typeface="Droid Sans" pitchFamily="0" charset="0"/>
        <a:ea typeface="宋体" pitchFamily="0" charset="0"/>
        <a:cs typeface="Droid Sans" pitchFamily="0" charset="0"/>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showNarration="1">
    <p:penClr>
      <a:srgbClr val="FF0000"/>
    </p:penClr>
    <p:extLst>
      <p:ext uri="{EC167BDD-8182-4AB7-AECC-EB403E3ABB37}">
        <p14:laserClr xmlns:p14="http://schemas.microsoft.com/office/powerpoint/2010/main">
          <a:srgbClr val="FF0000"/>
        </p14:laserClr>
      </p:ext>
    </p:extLst>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11" autoAdjust="0"/>
    <p:restoredTop sz="99500" autoAdjust="0"/>
  </p:normalViewPr>
  <p:slideViewPr>
    <p:cSldViewPr snapToGrid="0" snapToObjects="1">
      <p:cViewPr>
        <p:scale>
          <a:sx n="139" d="100"/>
          <a:sy n="139" d="100"/>
        </p:scale>
        <p:origin x="0" y="0"/>
      </p:cViewPr>
      <p:guideLst/>
    </p:cSldViewPr>
  </p:slideViewPr>
  <p:outlineViewPr>
    <p:cViewPr>
      <p:scale>
        <a:sx n="33" d="100"/>
        <a:sy n="33" d="100"/>
      </p:scale>
      <p:origin x="0" y="0"/>
    </p:cViewPr>
    <p:sldLst/>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7" d="100"/>
          <a:sy n="57" d="100"/>
        </p:scale>
        <p:origin x="0" y="0"/>
      </p:cViewPr>
      <p:guideLst/>
    </p:cSldViewPr>
  </p:notesViewPr>
  <p:gridSpacing cx="72009" cy="72009"/>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theme" Target="theme/theme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ableStyles" Target="tableStyles.xml"/></Relationships>
</file>

<file path=ppt/media/>
</file>

<file path=ppt/media/1.png>
</file>

<file path=ppt/media/10.png>
</file>

<file path=ppt/media/11.png>
</file>

<file path=ppt/media/12.png>
</file>

<file path=ppt/media/2.png>
</file>

<file path=ppt/media/3.png>
</file>

<file path=ppt/media/4.png>
</file>

<file path=ppt/media/5.png>
</file>

<file path=ppt/media/6.png>
</file>

<file path=ppt/media/7.png>
</file>

<file path=ppt/media/8.png>
</file>

<file path=ppt/media/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045323"/>
      </p:ext>
    </p:extLst>
  </p:cSld>
  <p:clrMap bg1="lt1" tx1="dk1" bg2="lt2" tx2="dk2" accent1="accent1" accent2="accent2" accent3="accent3" accent4="accent4" accent5="accent5" accent6="accent6" hlink="hlink" folHlink="folHlink"/>
  <p:hf sldNum="1" hdr="0" ftr="0" dt="0"/>
  <p:notesStyle>
    <a:lvl1pPr marL="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pitchFamily="0" charset="0"/>
        <a:ea typeface="等线" pitchFamily="0" charset="0"/>
        <a:cs typeface="Calibri" pitchFamily="0" charset="0"/>
      </a:defRPr>
    </a:lvl1pPr>
    <a:lvl2pPr marL="4572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pitchFamily="0" charset="0"/>
        <a:ea typeface="等线" pitchFamily="0" charset="0"/>
        <a:cs typeface="Calibri" pitchFamily="0" charset="0"/>
      </a:defRPr>
    </a:lvl2pPr>
    <a:lvl3pPr marL="9144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pitchFamily="0" charset="0"/>
        <a:ea typeface="等线" pitchFamily="0" charset="0"/>
        <a:cs typeface="Calibri" pitchFamily="0" charset="0"/>
      </a:defRPr>
    </a:lvl3pPr>
    <a:lvl4pPr marL="13716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pitchFamily="0" charset="0"/>
        <a:ea typeface="等线" pitchFamily="0" charset="0"/>
        <a:cs typeface="Calibri" pitchFamily="0" charset="0"/>
      </a:defRPr>
    </a:lvl4pPr>
    <a:lvl5pPr marL="18288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pitchFamily="0" charset="0"/>
        <a:ea typeface="等线" pitchFamily="0" charset="0"/>
        <a:cs typeface="Calibri" pitchFamily="0" charset="0"/>
      </a:defRPr>
    </a:lvl5pPr>
    <a:lvl6pPr marL="22860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pitchFamily="0" charset="0"/>
        <a:ea typeface="等线" pitchFamily="0" charset="0"/>
        <a:cs typeface="Calibri" pitchFamily="0" charset="0"/>
      </a:defRPr>
    </a:lvl6pPr>
    <a:lvl7pPr marL="27432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pitchFamily="0" charset="0"/>
        <a:ea typeface="等线" pitchFamily="0" charset="0"/>
        <a:cs typeface="Calibri" pitchFamily="0" charset="0"/>
      </a:defRPr>
    </a:lvl7pPr>
    <a:lvl8pPr marL="32004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pitchFamily="0" charset="0"/>
        <a:ea typeface="等线" pitchFamily="0" charset="0"/>
        <a:cs typeface="Calibri" pitchFamily="0" charset="0"/>
      </a:defRPr>
    </a:lvl8pPr>
    <a:lvl9pPr marL="3200400" indent="0" algn="l" defTabSz="914400" eaLnBrk="1" fontAlgn="auto" latinLnBrk="0" hangingPunct="1">
      <a:lnSpc>
        <a:spcPct val="100000"/>
      </a:lnSpc>
      <a:spcBef>
        <a:spcPts val="0"/>
      </a:spcBef>
      <a:spcAft>
        <a:spcPts val="0"/>
      </a:spcAft>
      <a:buNone/>
      <a:defRPr sz="1200" b="0" i="0" u="none" strike="noStrike" kern="1200" cap="none" spc="0" baseline="0">
        <a:solidFill>
          <a:schemeClr val="tx1"/>
        </a:solidFill>
        <a:latin typeface="Calibri" pitchFamily="0" charset="0"/>
        <a:ea typeface="等线" pitchFamily="0" charset="0"/>
        <a:cs typeface="Calibri" pitchFamily="0" charset="0"/>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
        <p:nvSpPr>
          <p:cNvPr id="13" name="对象"/>
          <p:cNvSpPr>
            <a:spLocks noGrp="1" noChangeAspect="1"/>
          </p:cNvSpPr>
          <p:nvPr>
            <p:ph type="sldImg"/>
          </p:nvPr>
        </p:nvSpPr>
        <p:spPr>
          <a:xfrm rot="0">
            <a:off x="0" y="0"/>
            <a:ext cx="0" cy="0"/>
          </a:xfrm>
          <a:prstGeom prst="rect"/>
          <a:noFill/>
          <a:ln w="12700" cmpd="sng" cap="flat">
            <a:noFill/>
            <a:prstDash val="solid"/>
            <a:miter/>
          </a:ln>
        </p:spPr>
      </p:sp>
      <p:sp>
        <p:nvSpPr>
          <p:cNvPr id="14" name="文本框"/>
          <p:cNvSpPr>
            <a:spLocks noGrp="1"/>
          </p:cNvSpPr>
          <p:nvPr>
            <p:ph type="body" idx="1"/>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endParaRPr lang="zh-CN" altLang="en-US"/>
          </a:p>
        </p:txBody>
      </p:sp>
      <p:sp>
        <p:nvSpPr>
          <p:cNvPr id="15" name="文本框"/>
          <p:cNvSpPr txBox="1">
            <a:spLocks/>
          </p:cNvSpPr>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ct val="100000"/>
              </a:lnSpc>
              <a:spcBef>
                <a:spcPts val="0"/>
              </a:spcBef>
              <a:spcAft>
                <a:spcPts val="0"/>
              </a:spcAft>
              <a:buNone/>
            </a:pPr>
            <a:fld id="{CAD2D6BD-DE1B-4B5F-8B41-2702339687B9}" type="slidenum">
              <a:rPr lang="en-US" altLang="zh-CN" sz="1800" b="0" i="0" u="none" strike="noStrike" kern="1200" cap="none" spc="0" baseline="0">
                <a:solidFill>
                  <a:schemeClr val="tx1"/>
                </a:solidFill>
                <a:latin typeface="Calibri" pitchFamily="0" charset="0"/>
                <a:ea typeface="等线" pitchFamily="0" charset="0"/>
                <a:cs typeface="Calibri" pitchFamily="0" charset="0"/>
              </a:rPr>
              <a:t>1</a:t>
            </a:fld>
            <a:endParaRPr lang="zh-CN" altLang="en-US" sz="1800" b="0" i="0" u="none" strike="noStrike" kern="1200" cap="none" spc="0" baseline="0">
              <a:solidFill>
                <a:schemeClr val="tx1"/>
              </a:solidFill>
              <a:latin typeface="Calibri" pitchFamily="0" charset="0"/>
              <a:ea typeface="等线" pitchFamily="0" charset="0"/>
              <a:cs typeface="Calibri" pitchFamily="0" charset="0"/>
            </a:endParaRPr>
          </a:p>
        </p:txBody>
      </p:sp>
    </p:spTree>
    <p:extLst>
      <p:ext uri="{BB962C8B-B14F-4D97-AF65-F5344CB8AC3E}">
        <p14:creationId xmlns:p14="http://schemas.microsoft.com/office/powerpoint/2010/main" val="204720872"/>
      </p:ext>
    </p:extLst>
  </p:cSld>
  <p:clrMapOvr>
    <a:masterClrMapping/>
  </p:clrMapOvr>
</p:notes>
</file>

<file path=ppt/notesSlides/notesSlide2.xml><?xml version="1.0" encoding="utf-8"?>
<p:notes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
        <p:nvSpPr>
          <p:cNvPr id="32" name="对象"/>
          <p:cNvSpPr>
            <a:spLocks noGrp="1" noChangeAspect="1"/>
          </p:cNvSpPr>
          <p:nvPr>
            <p:ph type="sldImg"/>
          </p:nvPr>
        </p:nvSpPr>
        <p:spPr>
          <a:xfrm rot="0">
            <a:off x="0" y="0"/>
            <a:ext cx="0" cy="0"/>
          </a:xfrm>
          <a:prstGeom prst="rect"/>
          <a:noFill/>
          <a:ln w="12700" cmpd="sng" cap="flat">
            <a:noFill/>
            <a:prstDash val="solid"/>
            <a:miter/>
          </a:ln>
        </p:spPr>
      </p:sp>
      <p:sp>
        <p:nvSpPr>
          <p:cNvPr id="33" name="文本框"/>
          <p:cNvSpPr>
            <a:spLocks noGrp="1"/>
          </p:cNvSpPr>
          <p:nvPr>
            <p:ph type="body" idx="1"/>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endParaRPr lang="zh-CN" altLang="en-US"/>
          </a:p>
        </p:txBody>
      </p:sp>
      <p:sp>
        <p:nvSpPr>
          <p:cNvPr id="34" name="文本框"/>
          <p:cNvSpPr txBox="1">
            <a:spLocks/>
          </p:cNvSpPr>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ct val="100000"/>
              </a:lnSpc>
              <a:spcBef>
                <a:spcPts val="0"/>
              </a:spcBef>
              <a:spcAft>
                <a:spcPts val="0"/>
              </a:spcAft>
              <a:buNone/>
            </a:pPr>
            <a:fld id="{CAD2D6BD-DE1B-4B5F-8B41-2702339687B9}" type="slidenum">
              <a:rPr lang="en-US" altLang="zh-CN" sz="1800" b="0" i="0" u="none" strike="noStrike" kern="1200" cap="none" spc="0" baseline="0">
                <a:solidFill>
                  <a:schemeClr val="tx1"/>
                </a:solidFill>
                <a:latin typeface="Calibri" pitchFamily="0" charset="0"/>
                <a:ea typeface="等线" pitchFamily="0" charset="0"/>
                <a:cs typeface="Calibri" pitchFamily="0" charset="0"/>
              </a:rPr>
              <a:t>2</a:t>
            </a:fld>
            <a:endParaRPr lang="zh-CN" altLang="en-US" sz="1800" b="0" i="0" u="none" strike="noStrike" kern="1200" cap="none" spc="0" baseline="0">
              <a:solidFill>
                <a:schemeClr val="tx1"/>
              </a:solidFill>
              <a:latin typeface="Calibri" pitchFamily="0" charset="0"/>
              <a:ea typeface="等线" pitchFamily="0" charset="0"/>
              <a:cs typeface="Calibri" pitchFamily="0" charset="0"/>
            </a:endParaRPr>
          </a:p>
        </p:txBody>
      </p:sp>
    </p:spTree>
    <p:extLst>
      <p:ext uri="{BB962C8B-B14F-4D97-AF65-F5344CB8AC3E}">
        <p14:creationId xmlns:p14="http://schemas.microsoft.com/office/powerpoint/2010/main" val="1100662143"/>
      </p:ext>
    </p:extLst>
  </p:cSld>
  <p:clrMapOvr>
    <a:masterClrMapping/>
  </p:clrMapOvr>
</p:notes>
</file>

<file path=ppt/notesSlides/notesSlide3.xml><?xml version="1.0" encoding="utf-8"?>
<p:notes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
        <p:nvSpPr>
          <p:cNvPr id="45" name="对象"/>
          <p:cNvSpPr>
            <a:spLocks noGrp="1" noChangeAspect="1"/>
          </p:cNvSpPr>
          <p:nvPr>
            <p:ph type="sldImg"/>
          </p:nvPr>
        </p:nvSpPr>
        <p:spPr>
          <a:xfrm rot="0">
            <a:off x="0" y="0"/>
            <a:ext cx="0" cy="0"/>
          </a:xfrm>
          <a:prstGeom prst="rect"/>
          <a:noFill/>
          <a:ln w="12700" cmpd="sng" cap="flat">
            <a:noFill/>
            <a:prstDash val="solid"/>
            <a:miter/>
          </a:ln>
        </p:spPr>
      </p:sp>
      <p:sp>
        <p:nvSpPr>
          <p:cNvPr id="46" name="文本框"/>
          <p:cNvSpPr>
            <a:spLocks noGrp="1"/>
          </p:cNvSpPr>
          <p:nvPr>
            <p:ph type="body" idx="1"/>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endParaRPr lang="zh-CN" altLang="en-US"/>
          </a:p>
        </p:txBody>
      </p:sp>
      <p:sp>
        <p:nvSpPr>
          <p:cNvPr id="47" name="文本框"/>
          <p:cNvSpPr txBox="1">
            <a:spLocks/>
          </p:cNvSpPr>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ct val="100000"/>
              </a:lnSpc>
              <a:spcBef>
                <a:spcPts val="0"/>
              </a:spcBef>
              <a:spcAft>
                <a:spcPts val="0"/>
              </a:spcAft>
              <a:buNone/>
            </a:pPr>
            <a:fld id="{CAD2D6BD-DE1B-4B5F-8B41-2702339687B9}" type="slidenum">
              <a:rPr lang="en-US" altLang="zh-CN" sz="1800" b="0" i="0" u="none" strike="noStrike" kern="1200" cap="none" spc="0" baseline="0">
                <a:solidFill>
                  <a:schemeClr val="tx1"/>
                </a:solidFill>
                <a:latin typeface="Calibri" pitchFamily="0" charset="0"/>
                <a:ea typeface="等线" pitchFamily="0" charset="0"/>
                <a:cs typeface="Calibri" pitchFamily="0" charset="0"/>
              </a:rPr>
              <a:t>3</a:t>
            </a:fld>
            <a:endParaRPr lang="zh-CN" altLang="en-US" sz="1800" b="0" i="0" u="none" strike="noStrike" kern="1200" cap="none" spc="0" baseline="0">
              <a:solidFill>
                <a:schemeClr val="tx1"/>
              </a:solidFill>
              <a:latin typeface="Calibri" pitchFamily="0" charset="0"/>
              <a:ea typeface="等线" pitchFamily="0" charset="0"/>
              <a:cs typeface="Calibri" pitchFamily="0" charset="0"/>
            </a:endParaRPr>
          </a:p>
        </p:txBody>
      </p:sp>
    </p:spTree>
    <p:extLst>
      <p:ext uri="{BB962C8B-B14F-4D97-AF65-F5344CB8AC3E}">
        <p14:creationId xmlns:p14="http://schemas.microsoft.com/office/powerpoint/2010/main" val="1918025039"/>
      </p:ext>
    </p:extLst>
  </p:cSld>
  <p:clrMapOvr>
    <a:masterClrMapping/>
  </p:clrMapOvr>
</p:notes>
</file>

<file path=ppt/notesSlides/notesSlide4.xml><?xml version="1.0" encoding="utf-8"?>
<p:notes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
        <p:nvSpPr>
          <p:cNvPr id="61" name="对象"/>
          <p:cNvSpPr>
            <a:spLocks noGrp="1" noChangeAspect="1"/>
          </p:cNvSpPr>
          <p:nvPr>
            <p:ph type="sldImg"/>
          </p:nvPr>
        </p:nvSpPr>
        <p:spPr>
          <a:xfrm rot="0">
            <a:off x="0" y="0"/>
            <a:ext cx="0" cy="0"/>
          </a:xfrm>
          <a:prstGeom prst="rect"/>
          <a:noFill/>
          <a:ln w="12700" cmpd="sng" cap="flat">
            <a:noFill/>
            <a:prstDash val="solid"/>
            <a:miter/>
          </a:ln>
        </p:spPr>
      </p:sp>
      <p:sp>
        <p:nvSpPr>
          <p:cNvPr id="62" name="文本框"/>
          <p:cNvSpPr>
            <a:spLocks noGrp="1"/>
          </p:cNvSpPr>
          <p:nvPr>
            <p:ph type="body" idx="1"/>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endParaRPr lang="zh-CN" altLang="en-US"/>
          </a:p>
        </p:txBody>
      </p:sp>
      <p:sp>
        <p:nvSpPr>
          <p:cNvPr id="63" name="文本框"/>
          <p:cNvSpPr txBox="1">
            <a:spLocks/>
          </p:cNvSpPr>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ct val="100000"/>
              </a:lnSpc>
              <a:spcBef>
                <a:spcPts val="0"/>
              </a:spcBef>
              <a:spcAft>
                <a:spcPts val="0"/>
              </a:spcAft>
              <a:buNone/>
            </a:pPr>
            <a:fld id="{CAD2D6BD-DE1B-4B5F-8B41-2702339687B9}" type="slidenum">
              <a:rPr lang="en-US" altLang="zh-CN" sz="1800" b="0" i="0" u="none" strike="noStrike" kern="1200" cap="none" spc="0" baseline="0">
                <a:solidFill>
                  <a:schemeClr val="tx1"/>
                </a:solidFill>
                <a:latin typeface="Calibri" pitchFamily="0" charset="0"/>
                <a:ea typeface="等线" pitchFamily="0" charset="0"/>
                <a:cs typeface="Calibri" pitchFamily="0" charset="0"/>
              </a:rPr>
              <a:t>4</a:t>
            </a:fld>
            <a:endParaRPr lang="zh-CN" altLang="en-US" sz="1800" b="0" i="0" u="none" strike="noStrike" kern="1200" cap="none" spc="0" baseline="0">
              <a:solidFill>
                <a:schemeClr val="tx1"/>
              </a:solidFill>
              <a:latin typeface="Calibri" pitchFamily="0" charset="0"/>
              <a:ea typeface="等线" pitchFamily="0" charset="0"/>
              <a:cs typeface="Calibri" pitchFamily="0" charset="0"/>
            </a:endParaRPr>
          </a:p>
        </p:txBody>
      </p:sp>
    </p:spTree>
    <p:extLst>
      <p:ext uri="{BB962C8B-B14F-4D97-AF65-F5344CB8AC3E}">
        <p14:creationId xmlns:p14="http://schemas.microsoft.com/office/powerpoint/2010/main" val="2119157846"/>
      </p:ext>
    </p:extLst>
  </p:cSld>
  <p:clrMapOvr>
    <a:masterClrMapping/>
  </p:clrMapOvr>
</p:notes>
</file>

<file path=ppt/notesSlides/notesSlide5.xml><?xml version="1.0" encoding="utf-8"?>
<p:notes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
        <p:nvSpPr>
          <p:cNvPr id="85" name="对象"/>
          <p:cNvSpPr>
            <a:spLocks noGrp="1" noChangeAspect="1"/>
          </p:cNvSpPr>
          <p:nvPr>
            <p:ph type="sldImg"/>
          </p:nvPr>
        </p:nvSpPr>
        <p:spPr>
          <a:xfrm rot="0">
            <a:off x="0" y="0"/>
            <a:ext cx="0" cy="0"/>
          </a:xfrm>
          <a:prstGeom prst="rect"/>
          <a:noFill/>
          <a:ln w="12700" cmpd="sng" cap="flat">
            <a:noFill/>
            <a:prstDash val="solid"/>
            <a:miter/>
          </a:ln>
        </p:spPr>
      </p:sp>
      <p:sp>
        <p:nvSpPr>
          <p:cNvPr id="86" name="文本框"/>
          <p:cNvSpPr>
            <a:spLocks noGrp="1"/>
          </p:cNvSpPr>
          <p:nvPr>
            <p:ph type="body" idx="1"/>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endParaRPr lang="zh-CN" altLang="en-US"/>
          </a:p>
        </p:txBody>
      </p:sp>
      <p:sp>
        <p:nvSpPr>
          <p:cNvPr id="87" name="文本框"/>
          <p:cNvSpPr txBox="1">
            <a:spLocks/>
          </p:cNvSpPr>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ct val="100000"/>
              </a:lnSpc>
              <a:spcBef>
                <a:spcPts val="0"/>
              </a:spcBef>
              <a:spcAft>
                <a:spcPts val="0"/>
              </a:spcAft>
              <a:buNone/>
            </a:pPr>
            <a:fld id="{CAD2D6BD-DE1B-4B5F-8B41-2702339687B9}" type="slidenum">
              <a:rPr lang="en-US" altLang="zh-CN" sz="1800" b="0" i="0" u="none" strike="noStrike" kern="1200" cap="none" spc="0" baseline="0">
                <a:solidFill>
                  <a:schemeClr val="tx1"/>
                </a:solidFill>
                <a:latin typeface="Calibri" pitchFamily="0" charset="0"/>
                <a:ea typeface="等线" pitchFamily="0" charset="0"/>
                <a:cs typeface="Calibri" pitchFamily="0" charset="0"/>
              </a:rPr>
              <a:t>5</a:t>
            </a:fld>
            <a:endParaRPr lang="zh-CN" altLang="en-US" sz="1800" b="0" i="0" u="none" strike="noStrike" kern="1200" cap="none" spc="0" baseline="0">
              <a:solidFill>
                <a:schemeClr val="tx1"/>
              </a:solidFill>
              <a:latin typeface="Calibri" pitchFamily="0" charset="0"/>
              <a:ea typeface="等线" pitchFamily="0" charset="0"/>
              <a:cs typeface="Calibri" pitchFamily="0" charset="0"/>
            </a:endParaRPr>
          </a:p>
        </p:txBody>
      </p:sp>
    </p:spTree>
    <p:extLst>
      <p:ext uri="{BB962C8B-B14F-4D97-AF65-F5344CB8AC3E}">
        <p14:creationId xmlns:p14="http://schemas.microsoft.com/office/powerpoint/2010/main" val="1355278935"/>
      </p:ext>
    </p:extLst>
  </p:cSld>
  <p:clrMapOvr>
    <a:masterClrMapping/>
  </p:clrMapOvr>
</p:notes>
</file>

<file path=ppt/notesSlides/notesSlide6.xml><?xml version="1.0" encoding="utf-8"?>
<p:notes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
        <p:nvSpPr>
          <p:cNvPr id="104" name="对象"/>
          <p:cNvSpPr>
            <a:spLocks noGrp="1" noChangeAspect="1"/>
          </p:cNvSpPr>
          <p:nvPr>
            <p:ph type="sldImg"/>
          </p:nvPr>
        </p:nvSpPr>
        <p:spPr>
          <a:xfrm rot="0">
            <a:off x="0" y="0"/>
            <a:ext cx="0" cy="0"/>
          </a:xfrm>
          <a:prstGeom prst="rect"/>
          <a:noFill/>
          <a:ln w="12700" cmpd="sng" cap="flat">
            <a:noFill/>
            <a:prstDash val="solid"/>
            <a:miter/>
          </a:ln>
        </p:spPr>
      </p:sp>
      <p:sp>
        <p:nvSpPr>
          <p:cNvPr id="105" name="文本框"/>
          <p:cNvSpPr>
            <a:spLocks noGrp="1"/>
          </p:cNvSpPr>
          <p:nvPr>
            <p:ph type="body" idx="1"/>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endParaRPr lang="zh-CN" altLang="en-US"/>
          </a:p>
        </p:txBody>
      </p:sp>
      <p:sp>
        <p:nvSpPr>
          <p:cNvPr id="106" name="文本框"/>
          <p:cNvSpPr txBox="1">
            <a:spLocks/>
          </p:cNvSpPr>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ct val="100000"/>
              </a:lnSpc>
              <a:spcBef>
                <a:spcPts val="0"/>
              </a:spcBef>
              <a:spcAft>
                <a:spcPts val="0"/>
              </a:spcAft>
              <a:buNone/>
            </a:pPr>
            <a:fld id="{CAD2D6BD-DE1B-4B5F-8B41-2702339687B9}" type="slidenum">
              <a:rPr lang="en-US" altLang="zh-CN" sz="1800" b="0" i="0" u="none" strike="noStrike" kern="1200" cap="none" spc="0" baseline="0">
                <a:solidFill>
                  <a:schemeClr val="tx1"/>
                </a:solidFill>
                <a:latin typeface="Calibri" pitchFamily="0" charset="0"/>
                <a:ea typeface="等线" pitchFamily="0" charset="0"/>
                <a:cs typeface="Calibri" pitchFamily="0" charset="0"/>
              </a:rPr>
              <a:t>6</a:t>
            </a:fld>
            <a:endParaRPr lang="zh-CN" altLang="en-US" sz="1800" b="0" i="0" u="none" strike="noStrike" kern="1200" cap="none" spc="0" baseline="0">
              <a:solidFill>
                <a:schemeClr val="tx1"/>
              </a:solidFill>
              <a:latin typeface="Calibri" pitchFamily="0" charset="0"/>
              <a:ea typeface="等线" pitchFamily="0" charset="0"/>
              <a:cs typeface="Calibri" pitchFamily="0" charset="0"/>
            </a:endParaRPr>
          </a:p>
        </p:txBody>
      </p:sp>
    </p:spTree>
    <p:extLst>
      <p:ext uri="{BB962C8B-B14F-4D97-AF65-F5344CB8AC3E}">
        <p14:creationId xmlns:p14="http://schemas.microsoft.com/office/powerpoint/2010/main" val="1038588859"/>
      </p:ext>
    </p:extLst>
  </p:cSld>
  <p:clrMapOvr>
    <a:masterClrMapping/>
  </p:clrMapOvr>
</p:notes>
</file>

<file path=ppt/notesSlides/notesSlide7.xml><?xml version="1.0" encoding="utf-8"?>
<p:notes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
        <p:nvSpPr>
          <p:cNvPr id="123" name="对象"/>
          <p:cNvSpPr>
            <a:spLocks noGrp="1" noChangeAspect="1"/>
          </p:cNvSpPr>
          <p:nvPr>
            <p:ph type="sldImg"/>
          </p:nvPr>
        </p:nvSpPr>
        <p:spPr>
          <a:xfrm rot="0">
            <a:off x="0" y="0"/>
            <a:ext cx="0" cy="0"/>
          </a:xfrm>
          <a:prstGeom prst="rect"/>
          <a:noFill/>
          <a:ln w="12700" cmpd="sng" cap="flat">
            <a:noFill/>
            <a:prstDash val="solid"/>
            <a:miter/>
          </a:ln>
        </p:spPr>
      </p:sp>
      <p:sp>
        <p:nvSpPr>
          <p:cNvPr id="124" name="文本框"/>
          <p:cNvSpPr>
            <a:spLocks noGrp="1"/>
          </p:cNvSpPr>
          <p:nvPr>
            <p:ph type="body" idx="1"/>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endParaRPr lang="zh-CN" altLang="en-US"/>
          </a:p>
        </p:txBody>
      </p:sp>
      <p:sp>
        <p:nvSpPr>
          <p:cNvPr id="125" name="文本框"/>
          <p:cNvSpPr txBox="1">
            <a:spLocks/>
          </p:cNvSpPr>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ct val="100000"/>
              </a:lnSpc>
              <a:spcBef>
                <a:spcPts val="0"/>
              </a:spcBef>
              <a:spcAft>
                <a:spcPts val="0"/>
              </a:spcAft>
              <a:buNone/>
            </a:pPr>
            <a:fld id="{CAD2D6BD-DE1B-4B5F-8B41-2702339687B9}" type="slidenum">
              <a:rPr lang="en-US" altLang="zh-CN" sz="1800" b="0" i="0" u="none" strike="noStrike" kern="1200" cap="none" spc="0" baseline="0">
                <a:solidFill>
                  <a:schemeClr val="tx1"/>
                </a:solidFill>
                <a:latin typeface="Calibri" pitchFamily="0" charset="0"/>
                <a:ea typeface="等线" pitchFamily="0" charset="0"/>
                <a:cs typeface="Calibri" pitchFamily="0" charset="0"/>
              </a:rPr>
              <a:t>7</a:t>
            </a:fld>
            <a:endParaRPr lang="zh-CN" altLang="en-US" sz="1800" b="0" i="0" u="none" strike="noStrike" kern="1200" cap="none" spc="0" baseline="0">
              <a:solidFill>
                <a:schemeClr val="tx1"/>
              </a:solidFill>
              <a:latin typeface="Calibri" pitchFamily="0" charset="0"/>
              <a:ea typeface="等线" pitchFamily="0" charset="0"/>
              <a:cs typeface="Calibri" pitchFamily="0" charset="0"/>
            </a:endParaRPr>
          </a:p>
        </p:txBody>
      </p:sp>
    </p:spTree>
    <p:extLst>
      <p:ext uri="{BB962C8B-B14F-4D97-AF65-F5344CB8AC3E}">
        <p14:creationId xmlns:p14="http://schemas.microsoft.com/office/powerpoint/2010/main" val="1267166590"/>
      </p:ext>
    </p:extLst>
  </p:cSld>
  <p:clrMapOvr>
    <a:masterClrMapping/>
  </p:clrMapOvr>
</p:notes>
</file>

<file path=ppt/notesSlides/notesSlide8.xml><?xml version="1.0" encoding="utf-8"?>
<p:notes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
        <p:nvSpPr>
          <p:cNvPr id="132" name="对象"/>
          <p:cNvSpPr>
            <a:spLocks noGrp="1" noChangeAspect="1"/>
          </p:cNvSpPr>
          <p:nvPr>
            <p:ph type="sldImg"/>
          </p:nvPr>
        </p:nvSpPr>
        <p:spPr>
          <a:xfrm rot="0">
            <a:off x="0" y="0"/>
            <a:ext cx="0" cy="0"/>
          </a:xfrm>
          <a:prstGeom prst="rect"/>
          <a:noFill/>
          <a:ln w="12700" cmpd="sng" cap="flat">
            <a:noFill/>
            <a:prstDash val="solid"/>
            <a:miter/>
          </a:ln>
        </p:spPr>
      </p:sp>
      <p:sp>
        <p:nvSpPr>
          <p:cNvPr id="133" name="文本框"/>
          <p:cNvSpPr>
            <a:spLocks noGrp="1"/>
          </p:cNvSpPr>
          <p:nvPr>
            <p:ph type="body" idx="1"/>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endParaRPr lang="zh-CN" altLang="en-US"/>
          </a:p>
        </p:txBody>
      </p:sp>
      <p:sp>
        <p:nvSpPr>
          <p:cNvPr id="134" name="文本框"/>
          <p:cNvSpPr txBox="1">
            <a:spLocks/>
          </p:cNvSpPr>
          <p:nvPr/>
        </p:nvSpPr>
        <p:spPr>
          <a:xfrm rot="0">
            <a:off x="0" y="0"/>
            <a:ext cx="0" cy="0"/>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ct val="100000"/>
              </a:lnSpc>
              <a:spcBef>
                <a:spcPts val="0"/>
              </a:spcBef>
              <a:spcAft>
                <a:spcPts val="0"/>
              </a:spcAft>
              <a:buNone/>
            </a:pPr>
            <a:fld id="{CAD2D6BD-DE1B-4B5F-8B41-2702339687B9}" type="slidenum">
              <a:rPr lang="en-US" altLang="zh-CN" sz="1800" b="0" i="0" u="none" strike="noStrike" kern="1200" cap="none" spc="0" baseline="0">
                <a:solidFill>
                  <a:schemeClr val="tx1"/>
                </a:solidFill>
                <a:latin typeface="Calibri" pitchFamily="0" charset="0"/>
                <a:ea typeface="等线" pitchFamily="0" charset="0"/>
                <a:cs typeface="Calibri" pitchFamily="0" charset="0"/>
              </a:rPr>
              <a:t>8</a:t>
            </a:fld>
            <a:endParaRPr lang="zh-CN" altLang="en-US" sz="1800" b="0" i="0" u="none" strike="noStrike" kern="1200" cap="none" spc="0" baseline="0">
              <a:solidFill>
                <a:schemeClr val="tx1"/>
              </a:solidFill>
              <a:latin typeface="Calibri" pitchFamily="0" charset="0"/>
              <a:ea typeface="等线" pitchFamily="0" charset="0"/>
              <a:cs typeface="Calibri" pitchFamily="0" charset="0"/>
            </a:endParaRPr>
          </a:p>
        </p:txBody>
      </p:sp>
    </p:spTree>
    <p:extLst>
      <p:ext uri="{BB962C8B-B14F-4D97-AF65-F5344CB8AC3E}">
        <p14:creationId xmlns:p14="http://schemas.microsoft.com/office/powerpoint/2010/main" val="596501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p="http://schemas.openxmlformats.org/presentationml/2006/main" type="title" preserve="1">
  <p:cSld name="标题幻灯片">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ctrTitle"/>
          </p:nvPr>
        </p:nvSpPr>
        <p:spPr>
          <a:xfrm xmlns:a="http://schemas.openxmlformats.org/drawingml/2006/main">
            <a:off x="1097280" y="2556510"/>
            <a:ext cx="12435840" cy="1764030"/>
          </a:xfrm>
        </p:spPr>
        <p:txBody>
          <a:bodyPr xmlns:a="http://schemas.openxmlformats.org/drawingml/2006/main"/>
          <a:lstStyle xmlns:a="http://schemas.openxmlformats.org/drawingml/2006/main"/>
          <a:p xmlns:a="http://schemas.openxmlformats.org/drawingml/2006/main">
            <a:r>
              <a:rPr lang="zh-CN" altLang="en-US" smtClean="0"/>
              <a:t>单击此处编辑母版标题样式</a:t>
            </a:r>
            <a:endParaRPr lang="zh-CN" altLang="en-US"/>
          </a:p>
        </p:txBody>
      </p:sp>
      <p:sp>
        <p:nvSpPr>
          <p:cNvPr id="3" name="文本框"/>
          <p:cNvSpPr>
            <a:spLocks xmlns:a="http://schemas.openxmlformats.org/drawingml/2006/main" noGrp="1"/>
          </p:cNvSpPr>
          <p:nvPr>
            <p:ph type="subTitle" idx="1"/>
          </p:nvPr>
        </p:nvSpPr>
        <p:spPr>
          <a:xfrm xmlns:a="http://schemas.openxmlformats.org/drawingml/2006/main">
            <a:off x="2194560" y="4663440"/>
            <a:ext cx="10241280" cy="2103120"/>
          </a:xfrm>
        </p:spPr>
        <p:txBody>
          <a:bodyPr xmlns:a="http://schemas.openxmlformats.org/drawingml/2006/main"/>
          <a:lstStyle xmlns:a="http://schemas.openxmlformats.org/drawingml/2006/main">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xmlns:a="http://schemas.openxmlformats.org/drawingml/2006/main">
            <a:r>
              <a:rPr lang="zh-CN" altLang="en-US" smtClean="0"/>
              <a:t>单击此处编辑母版副标题样式</a:t>
            </a:r>
            <a:endParaRPr lang="zh-CN" altLang="en-US"/>
          </a:p>
        </p:txBody>
      </p:sp>
    </p:spTree>
    <p:extLst>
      <p:ext uri="{BB962C8B-B14F-4D97-AF65-F5344CB8AC3E}">
        <p14:creationId xmlns:p14="http://schemas.microsoft.com/office/powerpoint/2010/main" val="1074401066"/>
      </p:ext>
    </p:extLst>
  </p:cSld>
  <p:clrMapOvr>
    <a:masterClrMapping xmlns:a="http://schemas.openxmlformats.org/drawingml/2006/main"/>
  </p:clrMapOvr>
</p:sldLayout>
</file>

<file path=ppt/slideLayouts/slideLayout10.xml><?xml version="1.0" encoding="utf-8"?>
<p:sldLayout xmlns:p="http://schemas.openxmlformats.org/presentationml/2006/main" type="vertTx" preserve="1">
  <p:cSld name="标题和竖排文本">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rPr lang="zh-CN" altLang="en-US" smtClean="0"/>
              <a:t>单击此处编辑母版标题样式</a:t>
            </a:r>
            <a:endParaRPr lang="zh-CN" altLang="en-US"/>
          </a:p>
        </p:txBody>
      </p:sp>
      <p:sp>
        <p:nvSpPr>
          <p:cNvPr id="3" name="文本框"/>
          <p:cNvSpPr>
            <a:spLocks xmlns:a="http://schemas.openxmlformats.org/drawingml/2006/main" noGrp="1"/>
          </p:cNvSpPr>
          <p:nvPr>
            <p:ph type="body" orient="vert" idx="1"/>
          </p:nvPr>
        </p:nvSpPr>
        <p:spPr/>
        <p:txBody>
          <a:bodyPr xmlns:a="http://schemas.openxmlformats.org/drawingml/2006/main" vert="eaVert"/>
          <a:lstStyle xmlns:a="http://schemas.openxmlformats.org/drawingml/2006/main"/>
          <a:p xmlns:a="http://schemas.openxmlformats.org/drawingml/2006/main">
            <a:pPr lvl="0"/>
            <a:r>
              <a:rPr lang="zh-CN" altLang="en-US" smtClean="0"/>
              <a:t>单击此处编辑母版文本样式</a:t>
            </a:r>
          </a:p>
          <a:p xmlns:a="http://schemas.openxmlformats.org/drawingml/2006/main">
            <a:pPr lvl="1"/>
            <a:r>
              <a:rPr lang="zh-CN" altLang="en-US" smtClean="0"/>
              <a:t>第二级</a:t>
            </a:r>
          </a:p>
          <a:p xmlns:a="http://schemas.openxmlformats.org/drawingml/2006/main">
            <a:pPr lvl="2"/>
            <a:r>
              <a:rPr lang="zh-CN" altLang="en-US" smtClean="0"/>
              <a:t>第三级</a:t>
            </a:r>
          </a:p>
          <a:p xmlns:a="http://schemas.openxmlformats.org/drawingml/2006/main">
            <a:pPr lvl="3"/>
            <a:r>
              <a:rPr lang="zh-CN" altLang="en-US" smtClean="0"/>
              <a:t>第四级</a:t>
            </a:r>
          </a:p>
          <a:p xmlns:a="http://schemas.openxmlformats.org/drawingml/2006/main">
            <a:pPr lvl="4"/>
            <a:r>
              <a:rPr lang="zh-CN" altLang="en-US" smtClean="0"/>
              <a:t>第五级</a:t>
            </a:r>
            <a:endParaRPr lang="zh-CN" altLang="en-US"/>
          </a:p>
        </p:txBody>
      </p:sp>
    </p:spTree>
    <p:extLst>
      <p:ext uri="{BB962C8B-B14F-4D97-AF65-F5344CB8AC3E}">
        <p14:creationId xmlns:p14="http://schemas.microsoft.com/office/powerpoint/2010/main" val="219434280"/>
      </p:ext>
    </p:extLst>
  </p:cSld>
  <p:clrMapOvr>
    <a:masterClrMapping xmlns:a="http://schemas.openxmlformats.org/drawingml/2006/main"/>
  </p:clrMapOvr>
</p:sldLayout>
</file>

<file path=ppt/slideLayouts/slideLayout11.xml><?xml version="1.0" encoding="utf-8"?>
<p:sldLayout xmlns:p="http://schemas.openxmlformats.org/presentationml/2006/main" type="vertTitleAndTx" preserve="1">
  <p:cSld name="垂直排列标题与文本">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title" orient="vert"/>
          </p:nvPr>
        </p:nvSpPr>
        <p:spPr>
          <a:xfrm xmlns:a="http://schemas.openxmlformats.org/drawingml/2006/main">
            <a:off x="6629400" y="274638"/>
            <a:ext cx="2057400" cy="5851525"/>
          </a:xfrm>
        </p:spPr>
        <p:txBody>
          <a:bodyPr xmlns:a="http://schemas.openxmlformats.org/drawingml/2006/main" vert="eaVert"/>
          <a:lstStyle xmlns:a="http://schemas.openxmlformats.org/drawingml/2006/main"/>
          <a:p xmlns:a="http://schemas.openxmlformats.org/drawingml/2006/main">
            <a:r>
              <a:rPr lang="zh-CN" altLang="en-US" smtClean="0"/>
              <a:t>单击此处编辑母版标题样式</a:t>
            </a:r>
            <a:endParaRPr lang="zh-CN" altLang="en-US"/>
          </a:p>
        </p:txBody>
      </p:sp>
      <p:sp>
        <p:nvSpPr>
          <p:cNvPr id="3" name="文本框"/>
          <p:cNvSpPr>
            <a:spLocks xmlns:a="http://schemas.openxmlformats.org/drawingml/2006/main" noGrp="1"/>
          </p:cNvSpPr>
          <p:nvPr>
            <p:ph type="body" orient="vert" idx="1"/>
          </p:nvPr>
        </p:nvSpPr>
        <p:spPr>
          <a:xfrm xmlns:a="http://schemas.openxmlformats.org/drawingml/2006/main">
            <a:off x="457200" y="274638"/>
            <a:ext cx="6019800" cy="5851525"/>
          </a:xfrm>
        </p:spPr>
        <p:txBody>
          <a:bodyPr xmlns:a="http://schemas.openxmlformats.org/drawingml/2006/main" vert="eaVert"/>
          <a:lstStyle xmlns:a="http://schemas.openxmlformats.org/drawingml/2006/main"/>
          <a:p xmlns:a="http://schemas.openxmlformats.org/drawingml/2006/main">
            <a:pPr lvl="0"/>
            <a:r>
              <a:rPr lang="zh-CN" altLang="en-US" smtClean="0"/>
              <a:t>单击此处编辑母版文本样式</a:t>
            </a:r>
          </a:p>
          <a:p xmlns:a="http://schemas.openxmlformats.org/drawingml/2006/main">
            <a:pPr lvl="1"/>
            <a:r>
              <a:rPr lang="zh-CN" altLang="en-US" smtClean="0"/>
              <a:t>第二级</a:t>
            </a:r>
          </a:p>
          <a:p xmlns:a="http://schemas.openxmlformats.org/drawingml/2006/main">
            <a:pPr lvl="2"/>
            <a:r>
              <a:rPr lang="zh-CN" altLang="en-US" smtClean="0"/>
              <a:t>第三级</a:t>
            </a:r>
          </a:p>
          <a:p xmlns:a="http://schemas.openxmlformats.org/drawingml/2006/main">
            <a:pPr lvl="3"/>
            <a:r>
              <a:rPr lang="zh-CN" altLang="en-US" smtClean="0"/>
              <a:t>第四级</a:t>
            </a:r>
          </a:p>
          <a:p xmlns:a="http://schemas.openxmlformats.org/drawingml/2006/main">
            <a:pPr lvl="4"/>
            <a:r>
              <a:rPr lang="zh-CN" altLang="en-US" smtClean="0"/>
              <a:t>第五级</a:t>
            </a:r>
            <a:endParaRPr lang="zh-CN" altLang="en-US"/>
          </a:p>
        </p:txBody>
      </p:sp>
    </p:spTree>
    <p:extLst>
      <p:ext uri="{BB962C8B-B14F-4D97-AF65-F5344CB8AC3E}">
        <p14:creationId xmlns:p14="http://schemas.microsoft.com/office/powerpoint/2010/main" val="121798327"/>
      </p:ext>
    </p:extLst>
  </p:cSld>
  <p:clrMapOvr>
    <a:masterClrMapping xmlns:a="http://schemas.openxmlformats.org/drawingml/2006/main"/>
  </p:clrMapOvr>
</p:sldLayout>
</file>

<file path=ppt/slideLayouts/slideLayout12.xml><?xml version="1.0" encoding="utf-8"?>
<p:sldLayout xmlns:p="http://schemas.openxmlformats.org/presentationml/2006/main" showMasterSp="0" preserve="1">
  <p:cSld name="自定义版式">
    <p:bg>
      <p:bgPr>
        <a:solidFill xmlns:a="http://schemas.openxmlformats.org/drawingml/2006/main">
          <a:schemeClr val="bg1"/>
        </a:solidFill>
      </p:bgPr>
    </p:bg>
    <p:spTree>
      <p:nvGrpSpPr>
        <p:cNvPr id="1" name=""/>
        <p:cNvGrpSpPr/>
        <p:nvPr/>
      </p:nvGrpSpPr>
      <p:grpSpPr>
        <a:xfrm xmlns:a="http://schemas.openxmlformats.org/drawingml/2006/main">
          <a:off x="0" y="0"/>
          <a:ext cx="0" cy="0"/>
          <a:chOff x="0" y="0"/>
          <a:chExt cx="0" cy="0"/>
        </a:xfrm>
      </p:grpSpPr>
    </p:spTree>
    <p:extLst>
      <p:ext uri="{BB962C8B-B14F-4D97-AF65-F5344CB8AC3E}">
        <p14:creationId xmlns:p14="http://schemas.microsoft.com/office/powerpoint/2010/main" val="1232565026"/>
      </p:ext>
    </p:extLst>
  </p:cSld>
  <p:clrMapOvr>
    <a:masterClrMapping xmlns:a="http://schemas.openxmlformats.org/drawingml/2006/main"/>
  </p:clrMapOvr>
</p:sldLayout>
</file>

<file path=ppt/slideLayouts/slideLayout2.xml><?xml version="1.0" encoding="utf-8"?>
<p:sldLayout xmlns:p="http://schemas.openxmlformats.org/presentationml/2006/main" type="obj" preserve="1">
  <p:cSld name="标题和内容">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rPr lang="zh-CN" altLang="en-US" smtClean="0"/>
              <a:t>单击此处编辑母版标题样式</a:t>
            </a:r>
            <a:endParaRPr lang="zh-CN" altLang="en-US"/>
          </a:p>
        </p:txBody>
      </p:sp>
      <p:sp>
        <p:nvSpPr>
          <p:cNvPr id="3" name="文本框"/>
          <p:cNvSpPr>
            <a:spLocks xmlns:a="http://schemas.openxmlformats.org/drawingml/2006/main" noGrp="1"/>
          </p:cNvSpPr>
          <p:nvPr>
            <p:ph idx="1"/>
          </p:nvPr>
        </p:nvSpPr>
        <p:spPr/>
        <p:txBody>
          <a:bodyPr xmlns:a="http://schemas.openxmlformats.org/drawingml/2006/main"/>
          <a:lstStyle xmlns:a="http://schemas.openxmlformats.org/drawingml/2006/main"/>
          <a:p xmlns:a="http://schemas.openxmlformats.org/drawingml/2006/main">
            <a:pPr lvl="0"/>
            <a:r>
              <a:rPr lang="zh-CN" altLang="en-US" smtClean="0"/>
              <a:t>单击此处编辑母版文本样式</a:t>
            </a:r>
          </a:p>
          <a:p xmlns:a="http://schemas.openxmlformats.org/drawingml/2006/main">
            <a:pPr lvl="1"/>
            <a:r>
              <a:rPr lang="zh-CN" altLang="en-US" smtClean="0"/>
              <a:t>第二级</a:t>
            </a:r>
          </a:p>
          <a:p xmlns:a="http://schemas.openxmlformats.org/drawingml/2006/main">
            <a:pPr lvl="2"/>
            <a:r>
              <a:rPr lang="zh-CN" altLang="en-US" smtClean="0"/>
              <a:t>第三级</a:t>
            </a:r>
          </a:p>
          <a:p xmlns:a="http://schemas.openxmlformats.org/drawingml/2006/main">
            <a:pPr lvl="3"/>
            <a:r>
              <a:rPr lang="zh-CN" altLang="en-US" smtClean="0"/>
              <a:t>第四级</a:t>
            </a:r>
          </a:p>
          <a:p xmlns:a="http://schemas.openxmlformats.org/drawingml/2006/main">
            <a:pPr lvl="4"/>
            <a:r>
              <a:rPr lang="zh-CN" altLang="en-US" smtClean="0"/>
              <a:t>第五级</a:t>
            </a:r>
            <a:endParaRPr lang="zh-CN" altLang="en-US"/>
          </a:p>
        </p:txBody>
      </p:sp>
    </p:spTree>
    <p:extLst>
      <p:ext uri="{BB962C8B-B14F-4D97-AF65-F5344CB8AC3E}">
        <p14:creationId xmlns:p14="http://schemas.microsoft.com/office/powerpoint/2010/main" val="1219642120"/>
      </p:ext>
    </p:extLst>
  </p:cSld>
  <p:clrMapOvr>
    <a:masterClrMapping xmlns:a="http://schemas.openxmlformats.org/drawingml/2006/main"/>
  </p:clrMapOvr>
</p:sldLayout>
</file>

<file path=ppt/slideLayouts/slideLayout3.xml><?xml version="1.0" encoding="utf-8"?>
<p:sldLayout xmlns:p="http://schemas.openxmlformats.org/presentationml/2006/main" type="secHead" preserve="1">
  <p:cSld name="节标题">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title"/>
          </p:nvPr>
        </p:nvSpPr>
        <p:spPr>
          <a:xfrm xmlns:a="http://schemas.openxmlformats.org/drawingml/2006/main">
            <a:off x="722313" y="4406900"/>
            <a:ext cx="7772400" cy="1362075"/>
          </a:xfrm>
        </p:spPr>
        <p:txBody>
          <a:bodyPr xmlns:a="http://schemas.openxmlformats.org/drawingml/2006/main" anchor="t"/>
          <a:lstStyle xmlns:a="http://schemas.openxmlformats.org/drawingml/2006/main">
            <a:lvl1pPr algn="l">
              <a:defRPr sz="4000" b="1" cap="all"/>
            </a:lvl1pPr>
          </a:lstStyle>
          <a:p xmlns:a="http://schemas.openxmlformats.org/drawingml/2006/main">
            <a:r>
              <a:rPr lang="zh-CN" altLang="en-US" smtClean="0"/>
              <a:t>单击此处编辑母版标题样式</a:t>
            </a:r>
            <a:endParaRPr lang="zh-CN" altLang="en-US"/>
          </a:p>
        </p:txBody>
      </p:sp>
      <p:sp>
        <p:nvSpPr>
          <p:cNvPr id="3" name="文本框"/>
          <p:cNvSpPr>
            <a:spLocks xmlns:a="http://schemas.openxmlformats.org/drawingml/2006/main" noGrp="1"/>
          </p:cNvSpPr>
          <p:nvPr>
            <p:ph type="body" idx="1"/>
          </p:nvPr>
        </p:nvSpPr>
        <p:spPr>
          <a:xfrm xmlns:a="http://schemas.openxmlformats.org/drawingml/2006/main">
            <a:off x="722313" y="2906713"/>
            <a:ext cx="7772400" cy="1500187"/>
          </a:xfrm>
        </p:spPr>
        <p:txBody>
          <a:bodyPr xmlns:a="http://schemas.openxmlformats.org/drawingml/2006/main" anchor="b"/>
          <a:lstStyle xmlns:a="http://schemas.openxmlformats.org/drawingml/2006/main">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xmlns:a="http://schemas.openxmlformats.org/drawingml/2006/main">
            <a:pPr lvl="0"/>
            <a:r>
              <a:rPr lang="zh-CN" altLang="en-US" smtClean="0"/>
              <a:t>单击此处编辑母版文本样式</a:t>
            </a:r>
          </a:p>
        </p:txBody>
      </p:sp>
    </p:spTree>
    <p:extLst>
      <p:ext uri="{BB962C8B-B14F-4D97-AF65-F5344CB8AC3E}">
        <p14:creationId xmlns:p14="http://schemas.microsoft.com/office/powerpoint/2010/main" val="1041976381"/>
      </p:ext>
    </p:extLst>
  </p:cSld>
  <p:clrMapOvr>
    <a:masterClrMapping xmlns:a="http://schemas.openxmlformats.org/drawingml/2006/main"/>
  </p:clrMapOvr>
</p:sldLayout>
</file>

<file path=ppt/slideLayouts/slideLayout4.xml><?xml version="1.0" encoding="utf-8"?>
<p:sldLayout xmlns:p="http://schemas.openxmlformats.org/presentationml/2006/main" type="twoObj" preserve="1">
  <p:cSld name="两栏内容">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rPr lang="zh-CN" altLang="en-US" smtClean="0"/>
              <a:t>单击此处编辑母版标题样式</a:t>
            </a:r>
            <a:endParaRPr lang="zh-CN" altLang="en-US"/>
          </a:p>
        </p:txBody>
      </p:sp>
      <p:sp>
        <p:nvSpPr>
          <p:cNvPr id="3" name="文本框"/>
          <p:cNvSpPr>
            <a:spLocks xmlns:a="http://schemas.openxmlformats.org/drawingml/2006/main" noGrp="1"/>
          </p:cNvSpPr>
          <p:nvPr>
            <p:ph sz="half" idx="1"/>
          </p:nvPr>
        </p:nvSpPr>
        <p:spPr>
          <a:xfrm xmlns:a="http://schemas.openxmlformats.org/drawingml/2006/main">
            <a:off x="457200" y="1600200"/>
            <a:ext cx="4038600" cy="4525963"/>
          </a:xfrm>
        </p:spPr>
        <p:txBody>
          <a:bodyPr xmlns:a="http://schemas.openxmlformats.org/drawingml/2006/main"/>
          <a:lstStyle xmlns:a="http://schemas.openxmlformats.org/drawingml/2006/main">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xmlns:a="http://schemas.openxmlformats.org/drawingml/2006/main">
            <a:pPr lvl="0"/>
            <a:r>
              <a:rPr lang="zh-CN" altLang="en-US" smtClean="0"/>
              <a:t>单击此处编辑母版文本样式</a:t>
            </a:r>
          </a:p>
          <a:p xmlns:a="http://schemas.openxmlformats.org/drawingml/2006/main">
            <a:pPr lvl="1"/>
            <a:r>
              <a:rPr lang="zh-CN" altLang="en-US" smtClean="0"/>
              <a:t>第二级</a:t>
            </a:r>
          </a:p>
          <a:p xmlns:a="http://schemas.openxmlformats.org/drawingml/2006/main">
            <a:pPr lvl="2"/>
            <a:r>
              <a:rPr lang="zh-CN" altLang="en-US" smtClean="0"/>
              <a:t>第三级</a:t>
            </a:r>
          </a:p>
          <a:p xmlns:a="http://schemas.openxmlformats.org/drawingml/2006/main">
            <a:pPr lvl="3"/>
            <a:r>
              <a:rPr lang="zh-CN" altLang="en-US" smtClean="0"/>
              <a:t>第四级</a:t>
            </a:r>
          </a:p>
          <a:p xmlns:a="http://schemas.openxmlformats.org/drawingml/2006/main">
            <a:pPr lvl="4"/>
            <a:r>
              <a:rPr lang="zh-CN" altLang="en-US" smtClean="0"/>
              <a:t>第五级</a:t>
            </a:r>
            <a:endParaRPr lang="zh-CN" altLang="en-US"/>
          </a:p>
        </p:txBody>
      </p:sp>
      <p:sp>
        <p:nvSpPr>
          <p:cNvPr id="4" name="文本框"/>
          <p:cNvSpPr>
            <a:spLocks xmlns:a="http://schemas.openxmlformats.org/drawingml/2006/main" noGrp="1"/>
          </p:cNvSpPr>
          <p:nvPr>
            <p:ph sz="half" idx="2"/>
          </p:nvPr>
        </p:nvSpPr>
        <p:spPr>
          <a:xfrm xmlns:a="http://schemas.openxmlformats.org/drawingml/2006/main">
            <a:off x="4648200" y="1600200"/>
            <a:ext cx="4038600" cy="4525963"/>
          </a:xfrm>
        </p:spPr>
        <p:txBody>
          <a:bodyPr xmlns:a="http://schemas.openxmlformats.org/drawingml/2006/main"/>
          <a:lstStyle xmlns:a="http://schemas.openxmlformats.org/drawingml/2006/main">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xmlns:a="http://schemas.openxmlformats.org/drawingml/2006/main">
            <a:pPr lvl="0"/>
            <a:r>
              <a:rPr lang="zh-CN" altLang="en-US" smtClean="0"/>
              <a:t>单击此处编辑母版文本样式</a:t>
            </a:r>
          </a:p>
          <a:p xmlns:a="http://schemas.openxmlformats.org/drawingml/2006/main">
            <a:pPr lvl="1"/>
            <a:r>
              <a:rPr lang="zh-CN" altLang="en-US" smtClean="0"/>
              <a:t>第二级</a:t>
            </a:r>
          </a:p>
          <a:p xmlns:a="http://schemas.openxmlformats.org/drawingml/2006/main">
            <a:pPr lvl="2"/>
            <a:r>
              <a:rPr lang="zh-CN" altLang="en-US" smtClean="0"/>
              <a:t>第三级</a:t>
            </a:r>
          </a:p>
          <a:p xmlns:a="http://schemas.openxmlformats.org/drawingml/2006/main">
            <a:pPr lvl="3"/>
            <a:r>
              <a:rPr lang="zh-CN" altLang="en-US" smtClean="0"/>
              <a:t>第四级</a:t>
            </a:r>
          </a:p>
          <a:p xmlns:a="http://schemas.openxmlformats.org/drawingml/2006/main">
            <a:pPr lvl="4"/>
            <a:r>
              <a:rPr lang="zh-CN" altLang="en-US" smtClean="0"/>
              <a:t>第五级</a:t>
            </a:r>
            <a:endParaRPr lang="zh-CN" altLang="en-US"/>
          </a:p>
        </p:txBody>
      </p:sp>
    </p:spTree>
    <p:extLst>
      <p:ext uri="{BB962C8B-B14F-4D97-AF65-F5344CB8AC3E}">
        <p14:creationId xmlns:p14="http://schemas.microsoft.com/office/powerpoint/2010/main" val="1248515002"/>
      </p:ext>
    </p:extLst>
  </p:cSld>
  <p:clrMapOvr>
    <a:masterClrMapping xmlns:a="http://schemas.openxmlformats.org/drawingml/2006/main"/>
  </p:clrMapOvr>
</p:sldLayout>
</file>

<file path=ppt/slideLayouts/slideLayout5.xml><?xml version="1.0" encoding="utf-8"?>
<p:sldLayout xmlns:p="http://schemas.openxmlformats.org/presentationml/2006/main" type="twoTxTwoObj" preserve="1">
  <p:cSld name="比较">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title"/>
          </p:nvPr>
        </p:nvSpPr>
        <p:spPr/>
        <p:txBody>
          <a:bodyPr xmlns:a="http://schemas.openxmlformats.org/drawingml/2006/main"/>
          <a:lstStyle xmlns:a="http://schemas.openxmlformats.org/drawingml/2006/main">
            <a:lvl1pPr>
              <a:defRPr/>
            </a:lvl1pPr>
          </a:lstStyle>
          <a:p xmlns:a="http://schemas.openxmlformats.org/drawingml/2006/main">
            <a:r>
              <a:rPr lang="zh-CN" altLang="en-US" smtClean="0"/>
              <a:t>单击此处编辑母版标题样式</a:t>
            </a:r>
            <a:endParaRPr lang="zh-CN" altLang="en-US"/>
          </a:p>
        </p:txBody>
      </p:sp>
      <p:sp>
        <p:nvSpPr>
          <p:cNvPr id="3" name="文本框"/>
          <p:cNvSpPr>
            <a:spLocks xmlns:a="http://schemas.openxmlformats.org/drawingml/2006/main" noGrp="1"/>
          </p:cNvSpPr>
          <p:nvPr>
            <p:ph type="body" idx="1"/>
          </p:nvPr>
        </p:nvSpPr>
        <p:spPr>
          <a:xfrm xmlns:a="http://schemas.openxmlformats.org/drawingml/2006/main">
            <a:off x="457200" y="1535113"/>
            <a:ext cx="4040188" cy="639762"/>
          </a:xfrm>
        </p:spPr>
        <p:txBody>
          <a:bodyPr xmlns:a="http://schemas.openxmlformats.org/drawingml/2006/main" anchor="b"/>
          <a:lstStyle xmlns:a="http://schemas.openxmlformats.org/drawingml/2006/main">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xmlns:a="http://schemas.openxmlformats.org/drawingml/2006/main">
            <a:pPr lvl="0"/>
            <a:r>
              <a:rPr lang="zh-CN" altLang="en-US" smtClean="0"/>
              <a:t>单击此处编辑母版文本样式</a:t>
            </a:r>
          </a:p>
        </p:txBody>
      </p:sp>
      <p:sp>
        <p:nvSpPr>
          <p:cNvPr id="4" name="文本框"/>
          <p:cNvSpPr>
            <a:spLocks xmlns:a="http://schemas.openxmlformats.org/drawingml/2006/main" noGrp="1"/>
          </p:cNvSpPr>
          <p:nvPr>
            <p:ph sz="half" idx="2"/>
          </p:nvPr>
        </p:nvSpPr>
        <p:spPr>
          <a:xfrm xmlns:a="http://schemas.openxmlformats.org/drawingml/2006/main">
            <a:off x="457200" y="2174875"/>
            <a:ext cx="4040188" cy="3951288"/>
          </a:xfrm>
        </p:spPr>
        <p:txBody>
          <a:bodyPr xmlns:a="http://schemas.openxmlformats.org/drawingml/2006/main"/>
          <a:lstStyle xmlns:a="http://schemas.openxmlformats.org/drawingml/2006/main">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xmlns:a="http://schemas.openxmlformats.org/drawingml/2006/main">
            <a:pPr lvl="0"/>
            <a:r>
              <a:rPr lang="zh-CN" altLang="en-US" smtClean="0"/>
              <a:t>单击此处编辑母版文本样式</a:t>
            </a:r>
          </a:p>
          <a:p xmlns:a="http://schemas.openxmlformats.org/drawingml/2006/main">
            <a:pPr lvl="1"/>
            <a:r>
              <a:rPr lang="zh-CN" altLang="en-US" smtClean="0"/>
              <a:t>第二级</a:t>
            </a:r>
          </a:p>
          <a:p xmlns:a="http://schemas.openxmlformats.org/drawingml/2006/main">
            <a:pPr lvl="2"/>
            <a:r>
              <a:rPr lang="zh-CN" altLang="en-US" smtClean="0"/>
              <a:t>第三级</a:t>
            </a:r>
          </a:p>
          <a:p xmlns:a="http://schemas.openxmlformats.org/drawingml/2006/main">
            <a:pPr lvl="3"/>
            <a:r>
              <a:rPr lang="zh-CN" altLang="en-US" smtClean="0"/>
              <a:t>第四级</a:t>
            </a:r>
          </a:p>
          <a:p xmlns:a="http://schemas.openxmlformats.org/drawingml/2006/main">
            <a:pPr lvl="4"/>
            <a:r>
              <a:rPr lang="zh-CN" altLang="en-US" smtClean="0"/>
              <a:t>第五级</a:t>
            </a:r>
            <a:endParaRPr lang="zh-CN" altLang="en-US"/>
          </a:p>
        </p:txBody>
      </p:sp>
      <p:sp>
        <p:nvSpPr>
          <p:cNvPr id="5" name="文本框"/>
          <p:cNvSpPr>
            <a:spLocks xmlns:a="http://schemas.openxmlformats.org/drawingml/2006/main" noGrp="1"/>
          </p:cNvSpPr>
          <p:nvPr>
            <p:ph type="body" sz="quarter" idx="3"/>
          </p:nvPr>
        </p:nvSpPr>
        <p:spPr>
          <a:xfrm xmlns:a="http://schemas.openxmlformats.org/drawingml/2006/main">
            <a:off x="4645025" y="1535113"/>
            <a:ext cx="4041775" cy="639762"/>
          </a:xfrm>
        </p:spPr>
        <p:txBody>
          <a:bodyPr xmlns:a="http://schemas.openxmlformats.org/drawingml/2006/main" anchor="b"/>
          <a:lstStyle xmlns:a="http://schemas.openxmlformats.org/drawingml/2006/main">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xmlns:a="http://schemas.openxmlformats.org/drawingml/2006/main">
            <a:pPr lvl="0"/>
            <a:r>
              <a:rPr lang="zh-CN" altLang="en-US" smtClean="0"/>
              <a:t>单击此处编辑母版文本样式</a:t>
            </a:r>
          </a:p>
        </p:txBody>
      </p:sp>
      <p:sp>
        <p:nvSpPr>
          <p:cNvPr id="6" name="文本框"/>
          <p:cNvSpPr>
            <a:spLocks xmlns:a="http://schemas.openxmlformats.org/drawingml/2006/main" noGrp="1"/>
          </p:cNvSpPr>
          <p:nvPr>
            <p:ph sz="quarter" idx="4"/>
          </p:nvPr>
        </p:nvSpPr>
        <p:spPr>
          <a:xfrm xmlns:a="http://schemas.openxmlformats.org/drawingml/2006/main">
            <a:off x="4645025" y="2174875"/>
            <a:ext cx="4041775" cy="3951288"/>
          </a:xfrm>
        </p:spPr>
        <p:txBody>
          <a:bodyPr xmlns:a="http://schemas.openxmlformats.org/drawingml/2006/main"/>
          <a:lstStyle xmlns:a="http://schemas.openxmlformats.org/drawingml/2006/main">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xmlns:a="http://schemas.openxmlformats.org/drawingml/2006/main">
            <a:pPr lvl="0"/>
            <a:r>
              <a:rPr lang="zh-CN" altLang="en-US" smtClean="0"/>
              <a:t>单击此处编辑母版文本样式</a:t>
            </a:r>
          </a:p>
          <a:p xmlns:a="http://schemas.openxmlformats.org/drawingml/2006/main">
            <a:pPr lvl="1"/>
            <a:r>
              <a:rPr lang="zh-CN" altLang="en-US" smtClean="0"/>
              <a:t>第二级</a:t>
            </a:r>
          </a:p>
          <a:p xmlns:a="http://schemas.openxmlformats.org/drawingml/2006/main">
            <a:pPr lvl="2"/>
            <a:r>
              <a:rPr lang="zh-CN" altLang="en-US" smtClean="0"/>
              <a:t>第三级</a:t>
            </a:r>
          </a:p>
          <a:p xmlns:a="http://schemas.openxmlformats.org/drawingml/2006/main">
            <a:pPr lvl="3"/>
            <a:r>
              <a:rPr lang="zh-CN" altLang="en-US" smtClean="0"/>
              <a:t>第四级</a:t>
            </a:r>
          </a:p>
          <a:p xmlns:a="http://schemas.openxmlformats.org/drawingml/2006/main">
            <a:pPr lvl="4"/>
            <a:r>
              <a:rPr lang="zh-CN" altLang="en-US" smtClean="0"/>
              <a:t>第五级</a:t>
            </a:r>
            <a:endParaRPr lang="zh-CN" altLang="en-US"/>
          </a:p>
        </p:txBody>
      </p:sp>
    </p:spTree>
    <p:extLst>
      <p:ext uri="{BB962C8B-B14F-4D97-AF65-F5344CB8AC3E}">
        <p14:creationId xmlns:p14="http://schemas.microsoft.com/office/powerpoint/2010/main" val="34784770"/>
      </p:ext>
    </p:extLst>
  </p:cSld>
  <p:clrMapOvr>
    <a:masterClrMapping xmlns:a="http://schemas.openxmlformats.org/drawingml/2006/main"/>
  </p:clrMapOvr>
</p:sldLayout>
</file>

<file path=ppt/slideLayouts/slideLayout6.xml><?xml version="1.0" encoding="utf-8"?>
<p:sldLayout xmlns:p="http://schemas.openxmlformats.org/presentationml/2006/main" type="titleOnly" preserve="1">
  <p:cSld name="仅标题">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rPr lang="zh-CN" altLang="en-US" smtClean="0"/>
              <a:t>单击此处编辑母版标题样式</a:t>
            </a:r>
            <a:endParaRPr lang="zh-CN" altLang="en-US"/>
          </a:p>
        </p:txBody>
      </p:sp>
    </p:spTree>
    <p:extLst>
      <p:ext uri="{BB962C8B-B14F-4D97-AF65-F5344CB8AC3E}">
        <p14:creationId xmlns:p14="http://schemas.microsoft.com/office/powerpoint/2010/main" val="2143067915"/>
      </p:ext>
    </p:extLst>
  </p:cSld>
  <p:clrMapOvr>
    <a:masterClrMapping xmlns:a="http://schemas.openxmlformats.org/drawingml/2006/main"/>
  </p:clrMapOvr>
</p:sldLayout>
</file>

<file path=ppt/slideLayouts/slideLayout7.xml><?xml version="1.0" encoding="utf-8"?>
<p:sldLayout xmlns:p="http://schemas.openxmlformats.org/presentationml/2006/main" type="blank" preserve="1">
  <p:cSld name="空白">
    <p:spTree>
      <p:nvGrpSpPr>
        <p:cNvPr id="1" name=""/>
        <p:cNvGrpSpPr/>
        <p:nvPr/>
      </p:nvGrpSpPr>
      <p:grpSpPr>
        <a:xfrm xmlns:a="http://schemas.openxmlformats.org/drawingml/2006/main">
          <a:off x="0" y="0"/>
          <a:ext cx="0" cy="0"/>
          <a:chOff x="0" y="0"/>
          <a:chExt cx="0" cy="0"/>
        </a:xfrm>
      </p:grpSpPr>
    </p:spTree>
    <p:extLst>
      <p:ext uri="{BB962C8B-B14F-4D97-AF65-F5344CB8AC3E}">
        <p14:creationId xmlns:p14="http://schemas.microsoft.com/office/powerpoint/2010/main" val="1355370076"/>
      </p:ext>
    </p:extLst>
  </p:cSld>
  <p:clrMapOvr>
    <a:masterClrMapping xmlns:a="http://schemas.openxmlformats.org/drawingml/2006/main"/>
  </p:clrMapOvr>
</p:sldLayout>
</file>

<file path=ppt/slideLayouts/slideLayout8.xml><?xml version="1.0" encoding="utf-8"?>
<p:sldLayout xmlns:p="http://schemas.openxmlformats.org/presentationml/2006/main" type="objTx" preserve="1">
  <p:cSld name="内容与标题">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title"/>
          </p:nvPr>
        </p:nvSpPr>
        <p:spPr>
          <a:xfrm xmlns:a="http://schemas.openxmlformats.org/drawingml/2006/main">
            <a:off x="457200" y="273050"/>
            <a:ext cx="3008313" cy="1162050"/>
          </a:xfrm>
        </p:spPr>
        <p:txBody>
          <a:bodyPr xmlns:a="http://schemas.openxmlformats.org/drawingml/2006/main" anchor="b"/>
          <a:lstStyle xmlns:a="http://schemas.openxmlformats.org/drawingml/2006/main">
            <a:lvl1pPr algn="l">
              <a:defRPr sz="2000" b="1"/>
            </a:lvl1pPr>
          </a:lstStyle>
          <a:p xmlns:a="http://schemas.openxmlformats.org/drawingml/2006/main">
            <a:r>
              <a:rPr lang="zh-CN" altLang="en-US" smtClean="0"/>
              <a:t>单击此处编辑母版标题样式</a:t>
            </a:r>
            <a:endParaRPr lang="zh-CN" altLang="en-US"/>
          </a:p>
        </p:txBody>
      </p:sp>
      <p:sp>
        <p:nvSpPr>
          <p:cNvPr id="3" name="文本框"/>
          <p:cNvSpPr>
            <a:spLocks xmlns:a="http://schemas.openxmlformats.org/drawingml/2006/main" noGrp="1"/>
          </p:cNvSpPr>
          <p:nvPr>
            <p:ph idx="1"/>
          </p:nvPr>
        </p:nvSpPr>
        <p:spPr>
          <a:xfrm xmlns:a="http://schemas.openxmlformats.org/drawingml/2006/main">
            <a:off x="3575050" y="273050"/>
            <a:ext cx="5111750" cy="5853113"/>
          </a:xfrm>
        </p:spPr>
        <p:txBody>
          <a:bodyPr xmlns:a="http://schemas.openxmlformats.org/drawingml/2006/main"/>
          <a:lstStyle xmlns:a="http://schemas.openxmlformats.org/drawingml/2006/main">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xmlns:a="http://schemas.openxmlformats.org/drawingml/2006/main">
            <a:pPr lvl="0"/>
            <a:r>
              <a:rPr lang="zh-CN" altLang="en-US" smtClean="0"/>
              <a:t>单击此处编辑母版文本样式</a:t>
            </a:r>
          </a:p>
          <a:p xmlns:a="http://schemas.openxmlformats.org/drawingml/2006/main">
            <a:pPr lvl="1"/>
            <a:r>
              <a:rPr lang="zh-CN" altLang="en-US" smtClean="0"/>
              <a:t>第二级</a:t>
            </a:r>
          </a:p>
          <a:p xmlns:a="http://schemas.openxmlformats.org/drawingml/2006/main">
            <a:pPr lvl="2"/>
            <a:r>
              <a:rPr lang="zh-CN" altLang="en-US" smtClean="0"/>
              <a:t>第三级</a:t>
            </a:r>
          </a:p>
          <a:p xmlns:a="http://schemas.openxmlformats.org/drawingml/2006/main">
            <a:pPr lvl="3"/>
            <a:r>
              <a:rPr lang="zh-CN" altLang="en-US" smtClean="0"/>
              <a:t>第四级</a:t>
            </a:r>
          </a:p>
          <a:p xmlns:a="http://schemas.openxmlformats.org/drawingml/2006/main">
            <a:pPr lvl="4"/>
            <a:r>
              <a:rPr lang="zh-CN" altLang="en-US" smtClean="0"/>
              <a:t>第五级</a:t>
            </a:r>
            <a:endParaRPr lang="zh-CN" altLang="en-US"/>
          </a:p>
        </p:txBody>
      </p:sp>
      <p:sp>
        <p:nvSpPr>
          <p:cNvPr id="4" name="文本框"/>
          <p:cNvSpPr>
            <a:spLocks xmlns:a="http://schemas.openxmlformats.org/drawingml/2006/main" noGrp="1"/>
          </p:cNvSpPr>
          <p:nvPr>
            <p:ph type="body" sz="half" idx="2"/>
          </p:nvPr>
        </p:nvSpPr>
        <p:spPr>
          <a:xfrm xmlns:a="http://schemas.openxmlformats.org/drawingml/2006/main">
            <a:off x="457200" y="1435100"/>
            <a:ext cx="3008313" cy="4691063"/>
          </a:xfrm>
        </p:spPr>
        <p:txBody>
          <a:bodyPr xmlns:a="http://schemas.openxmlformats.org/drawingml/2006/main"/>
          <a:lstStyle xmlns:a="http://schemas.openxmlformats.org/drawingml/2006/main">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xmlns:a="http://schemas.openxmlformats.org/drawingml/2006/main">
            <a:pPr lvl="0"/>
            <a:r>
              <a:rPr lang="zh-CN" altLang="en-US" smtClean="0"/>
              <a:t>单击此处编辑母版文本样式</a:t>
            </a:r>
          </a:p>
        </p:txBody>
      </p:sp>
    </p:spTree>
    <p:extLst>
      <p:ext uri="{BB962C8B-B14F-4D97-AF65-F5344CB8AC3E}">
        <p14:creationId xmlns:p14="http://schemas.microsoft.com/office/powerpoint/2010/main" val="901104845"/>
      </p:ext>
    </p:extLst>
  </p:cSld>
  <p:clrMapOvr>
    <a:masterClrMapping xmlns:a="http://schemas.openxmlformats.org/drawingml/2006/main"/>
  </p:clrMapOvr>
</p:sldLayout>
</file>

<file path=ppt/slideLayouts/slideLayout9.xml><?xml version="1.0" encoding="utf-8"?>
<p:sldLayout xmlns:p="http://schemas.openxmlformats.org/presentationml/2006/main" type="picTx" preserve="1">
  <p:cSld name="图片与标题">
    <p:spTree>
      <p:nvGrpSpPr>
        <p:cNvPr id="1" name=""/>
        <p:cNvGrpSpPr/>
        <p:nvPr/>
      </p:nvGrpSpPr>
      <p:grpSpPr>
        <a:xfrm xmlns:a="http://schemas.openxmlformats.org/drawingml/2006/main">
          <a:off x="0" y="0"/>
          <a:ext cx="0" cy="0"/>
          <a:chOff x="0" y="0"/>
          <a:chExt cx="0" cy="0"/>
        </a:xfrm>
      </p:grpSpPr>
      <p:sp>
        <p:nvSpPr>
          <p:cNvPr id="2" name="文本框"/>
          <p:cNvSpPr>
            <a:spLocks xmlns:a="http://schemas.openxmlformats.org/drawingml/2006/main" noGrp="1"/>
          </p:cNvSpPr>
          <p:nvPr>
            <p:ph type="title"/>
          </p:nvPr>
        </p:nvSpPr>
        <p:spPr>
          <a:xfrm xmlns:a="http://schemas.openxmlformats.org/drawingml/2006/main">
            <a:off x="1792288" y="4800600"/>
            <a:ext cx="5486400" cy="566738"/>
          </a:xfrm>
        </p:spPr>
        <p:txBody>
          <a:bodyPr xmlns:a="http://schemas.openxmlformats.org/drawingml/2006/main" anchor="b"/>
          <a:lstStyle xmlns:a="http://schemas.openxmlformats.org/drawingml/2006/main">
            <a:lvl1pPr algn="l">
              <a:defRPr sz="2000" b="1"/>
            </a:lvl1pPr>
          </a:lstStyle>
          <a:p xmlns:a="http://schemas.openxmlformats.org/drawingml/2006/main">
            <a:r>
              <a:rPr lang="zh-CN" altLang="en-US" smtClean="0"/>
              <a:t>单击此处编辑母版标题样式</a:t>
            </a:r>
            <a:endParaRPr lang="zh-CN" altLang="en-US"/>
          </a:p>
        </p:txBody>
      </p:sp>
      <p:sp>
        <p:nvSpPr>
          <p:cNvPr id="3" name="文本框"/>
          <p:cNvSpPr>
            <a:spLocks xmlns:a="http://schemas.openxmlformats.org/drawingml/2006/main" noGrp="1"/>
          </p:cNvSpPr>
          <p:nvPr>
            <p:ph type="pic" idx="1"/>
          </p:nvPr>
        </p:nvSpPr>
        <p:spPr>
          <a:xfrm xmlns:a="http://schemas.openxmlformats.org/drawingml/2006/main">
            <a:off x="1792288" y="612775"/>
            <a:ext cx="5486400" cy="4114800"/>
          </a:xfrm>
        </p:spPr>
        <p:txBody>
          <a:bodyPr xmlns:a="http://schemas.openxmlformats.org/drawingml/2006/main"/>
          <a:lstStyle xmlns:a="http://schemas.openxmlformats.org/drawingml/2006/main">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xmlns:a="http://schemas.openxmlformats.org/drawingml/2006/main">
            <a:endParaRPr lang="zh-CN" altLang="en-US"/>
          </a:p>
        </p:txBody>
      </p:sp>
      <p:sp>
        <p:nvSpPr>
          <p:cNvPr id="4" name="文本框"/>
          <p:cNvSpPr>
            <a:spLocks xmlns:a="http://schemas.openxmlformats.org/drawingml/2006/main" noGrp="1"/>
          </p:cNvSpPr>
          <p:nvPr>
            <p:ph type="body" sz="half" idx="2"/>
          </p:nvPr>
        </p:nvSpPr>
        <p:spPr>
          <a:xfrm xmlns:a="http://schemas.openxmlformats.org/drawingml/2006/main">
            <a:off x="1792288" y="5367338"/>
            <a:ext cx="5486400" cy="804862"/>
          </a:xfrm>
        </p:spPr>
        <p:txBody>
          <a:bodyPr xmlns:a="http://schemas.openxmlformats.org/drawingml/2006/main"/>
          <a:lstStyle xmlns:a="http://schemas.openxmlformats.org/drawingml/2006/main">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xmlns:a="http://schemas.openxmlformats.org/drawingml/2006/main">
            <a:pPr lvl="0"/>
            <a:r>
              <a:rPr lang="zh-CN" altLang="en-US" smtClean="0"/>
              <a:t>单击此处编辑母版文本样式</a:t>
            </a:r>
          </a:p>
        </p:txBody>
      </p:sp>
    </p:spTree>
    <p:extLst>
      <p:ext uri="{BB962C8B-B14F-4D97-AF65-F5344CB8AC3E}">
        <p14:creationId xmlns:p14="http://schemas.microsoft.com/office/powerpoint/2010/main" val="909000660"/>
      </p:ext>
    </p:extLst>
  </p:cSld>
  <p:clrMapOvr>
    <a:masterClrMapping xmlns:a="http://schemas.openxmlformats.org/drawingml/2006/main"/>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3183973"/>
      </p:ext>
    </p:extLst>
  </p:cSld>
  <p:clrMap bg1="lt1" tx1="dk1" bg2="lt2" tx2="dk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lvl1pPr algn="ctr" defTabSz="914400" eaLnBrk="1" fontAlgn="auto" latinLnBrk="0" hangingPunct="1">
        <a:spcBef>
          <a:spcPts val="0"/>
        </a:spcBef>
        <a:buNone/>
        <a:defRPr sz="4400" kern="1200">
          <a:solidFill>
            <a:schemeClr val="tx1"/>
          </a:solidFill>
          <a:latin typeface="Calibri Light" pitchFamily="0" charset="0"/>
          <a:ea typeface="等线 Light" pitchFamily="0" charset="0"/>
          <a:cs typeface="Calibri Light" pitchFamily="0" charset="0"/>
        </a:defRPr>
      </a:lvl1pPr>
    </p:titleStyle>
    <p:bodyStyle>
      <a:lvl1pPr marL="342900" indent="-342900" algn="l" defTabSz="914400" eaLnBrk="1" fontAlgn="auto" latinLnBrk="0" hangingPunct="1">
        <a:spcBef>
          <a:spcPct val="20000"/>
        </a:spcBef>
        <a:buFont typeface="Arial" pitchFamily="34" charset="0"/>
        <a:buChar char="•"/>
        <a:defRPr sz="3200" kern="1200">
          <a:solidFill>
            <a:schemeClr val="tx1"/>
          </a:solidFill>
          <a:latin typeface="Calibri" pitchFamily="0" charset="0"/>
          <a:ea typeface="等线" pitchFamily="0" charset="0"/>
          <a:cs typeface="Calibri" pitchFamily="0" charset="0"/>
        </a:defRPr>
      </a:lvl1pPr>
      <a:lvl2pPr marL="742950" indent="-285750" algn="l" defTabSz="914400" eaLnBrk="1" fontAlgn="auto" latinLnBrk="0" hangingPunct="1">
        <a:spcBef>
          <a:spcPct val="20000"/>
        </a:spcBef>
        <a:buFont typeface="Arial" pitchFamily="34" charset="0"/>
        <a:buChar char="–"/>
        <a:defRPr sz="2800" kern="1200">
          <a:solidFill>
            <a:schemeClr val="tx1"/>
          </a:solidFill>
          <a:latin typeface="Calibri" pitchFamily="0" charset="0"/>
          <a:ea typeface="等线" pitchFamily="0" charset="0"/>
          <a:cs typeface="Calibri" pitchFamily="0" charset="0"/>
        </a:defRPr>
      </a:lvl2pPr>
      <a:lvl3pPr marL="1143000" indent="-228600" algn="l" defTabSz="914400" eaLnBrk="1" fontAlgn="auto" latinLnBrk="0" hangingPunct="1">
        <a:spcBef>
          <a:spcPct val="20000"/>
        </a:spcBef>
        <a:buFont typeface="Arial" pitchFamily="34" charset="0"/>
        <a:buChar char="•"/>
        <a:defRPr sz="2400" kern="1200">
          <a:solidFill>
            <a:schemeClr val="tx1"/>
          </a:solidFill>
          <a:latin typeface="Calibri" pitchFamily="0" charset="0"/>
          <a:ea typeface="等线" pitchFamily="0" charset="0"/>
          <a:cs typeface="Calibri" pitchFamily="0" charset="0"/>
        </a:defRPr>
      </a:lvl3pPr>
      <a:lvl4pPr marL="1600200" indent="-228600" algn="l" defTabSz="914400" eaLnBrk="1" fontAlgn="auto" latinLnBrk="0" hangingPunct="1">
        <a:spcBef>
          <a:spcPct val="20000"/>
        </a:spcBef>
        <a:buFont typeface="Arial" pitchFamily="34" charset="0"/>
        <a:buChar char="–"/>
        <a:defRPr sz="2000" kern="1200">
          <a:solidFill>
            <a:schemeClr val="tx1"/>
          </a:solidFill>
          <a:latin typeface="Calibri" pitchFamily="0" charset="0"/>
          <a:ea typeface="等线" pitchFamily="0" charset="0"/>
          <a:cs typeface="Calibri" pitchFamily="0" charset="0"/>
        </a:defRPr>
      </a:lvl4pPr>
      <a:lvl5pPr marL="2057400" indent="-228600" algn="l" defTabSz="914400" eaLnBrk="1" fontAlgn="auto" latinLnBrk="0" hangingPunct="1">
        <a:spcBef>
          <a:spcPct val="20000"/>
        </a:spcBef>
        <a:buFont typeface="Arial" pitchFamily="34" charset="0"/>
        <a:buChar char="»"/>
        <a:defRPr sz="2000" kern="1200">
          <a:solidFill>
            <a:schemeClr val="tx1"/>
          </a:solidFill>
          <a:latin typeface="Calibri" pitchFamily="0" charset="0"/>
          <a:ea typeface="等线" pitchFamily="0" charset="0"/>
          <a:cs typeface="Calibri" pitchFamily="0" charset="0"/>
        </a:defRPr>
      </a:lvl5pPr>
      <a:lvl6pPr marL="2514600" indent="-228600" algn="l" defTabSz="914400" eaLnBrk="1" fontAlgn="auto" latinLnBrk="0" hangingPunct="1">
        <a:spcBef>
          <a:spcPct val="20000"/>
        </a:spcBef>
        <a:buFont typeface="Arial" pitchFamily="34" charset="0"/>
        <a:buChar char="•"/>
        <a:defRPr sz="2000" kern="1200">
          <a:solidFill>
            <a:schemeClr val="tx1"/>
          </a:solidFill>
          <a:latin typeface="Calibri" pitchFamily="0" charset="0"/>
          <a:ea typeface="等线" pitchFamily="0" charset="0"/>
          <a:cs typeface="Calibri" pitchFamily="0" charset="0"/>
        </a:defRPr>
      </a:lvl6pPr>
      <a:lvl7pPr marL="2971800" indent="-228600" algn="l" defTabSz="914400" eaLnBrk="1" fontAlgn="auto" latinLnBrk="0" hangingPunct="1">
        <a:spcBef>
          <a:spcPct val="20000"/>
        </a:spcBef>
        <a:buFont typeface="Arial" pitchFamily="34" charset="0"/>
        <a:buChar char="•"/>
        <a:defRPr sz="2000" kern="1200">
          <a:solidFill>
            <a:schemeClr val="tx1"/>
          </a:solidFill>
          <a:latin typeface="Calibri" pitchFamily="0" charset="0"/>
          <a:ea typeface="等线" pitchFamily="0" charset="0"/>
          <a:cs typeface="Calibri" pitchFamily="0" charset="0"/>
        </a:defRPr>
      </a:lvl7pPr>
      <a:lvl8pPr marL="3429000" indent="-228600" algn="l" defTabSz="914400" eaLnBrk="1" fontAlgn="auto" latinLnBrk="0" hangingPunct="1">
        <a:spcBef>
          <a:spcPct val="20000"/>
        </a:spcBef>
        <a:buFont typeface="Arial" pitchFamily="34" charset="0"/>
        <a:buChar char="•"/>
        <a:defRPr sz="2000" kern="1200">
          <a:solidFill>
            <a:schemeClr val="tx1"/>
          </a:solidFill>
          <a:latin typeface="Calibri" pitchFamily="0" charset="0"/>
          <a:ea typeface="等线" pitchFamily="0" charset="0"/>
          <a:cs typeface="Calibri" pitchFamily="0" charset="0"/>
        </a:defRPr>
      </a:lvl8pPr>
      <a:lvl9pPr marL="3429000" indent="-228600" algn="l" defTabSz="914400" eaLnBrk="1" fontAlgn="auto" latinLnBrk="0" hangingPunct="1">
        <a:spcBef>
          <a:spcPct val="20000"/>
        </a:spcBef>
        <a:buFont typeface="Arial" pitchFamily="34" charset="0"/>
        <a:buChar char="•"/>
        <a:defRPr sz="2000" kern="1200">
          <a:solidFill>
            <a:schemeClr val="tx1"/>
          </a:solidFill>
          <a:latin typeface="Calibri" pitchFamily="0" charset="0"/>
          <a:ea typeface="等线" pitchFamily="0" charset="0"/>
          <a:cs typeface="Calibri" pitchFamily="0" charset="0"/>
        </a:defRPr>
      </a:lvl9pPr>
    </p:body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1.png"/><Relationship Id="rId2" Type="http://schemas.openxmlformats.org/officeDocument/2006/relationships/image" Target="../media/2.png"/><Relationship Id="rId3" Type="http://schemas.openxmlformats.org/officeDocument/2006/relationships/hyperlink" Target="https://gamma.app" TargetMode="External"/><Relationship Id="rId4" Type="http://schemas.openxmlformats.org/officeDocument/2006/relationships/image" Target="../media/3.png"/><Relationship Id="rId5" Type="http://schemas.openxmlformats.org/officeDocument/2006/relationships/slideLayout" Target="../slideLayouts/slideLayout12.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1.png"/><Relationship Id="rId2" Type="http://schemas.openxmlformats.org/officeDocument/2006/relationships/hyperlink" Target="https://gamma.app" TargetMode="External"/><Relationship Id="rId3" Type="http://schemas.openxmlformats.org/officeDocument/2006/relationships/image" Target="../media/3.png"/><Relationship Id="rId4" Type="http://schemas.openxmlformats.org/officeDocument/2006/relationships/slideLayout" Target="../slideLayouts/slideLayout12.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1.png"/><Relationship Id="rId2" Type="http://schemas.openxmlformats.org/officeDocument/2006/relationships/hyperlink" Target="https://gamma.app" TargetMode="External"/><Relationship Id="rId3" Type="http://schemas.openxmlformats.org/officeDocument/2006/relationships/image" Target="../media/3.png"/><Relationship Id="rId4" Type="http://schemas.openxmlformats.org/officeDocument/2006/relationships/slideLayout" Target="../slideLayouts/slideLayout12.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1.png"/><Relationship Id="rId2" Type="http://schemas.openxmlformats.org/officeDocument/2006/relationships/image" Target="../media/4.png"/><Relationship Id="rId3" Type="http://schemas.openxmlformats.org/officeDocument/2006/relationships/image" Target="../media/5.png"/><Relationship Id="rId4" Type="http://schemas.openxmlformats.org/officeDocument/2006/relationships/image" Target="../media/6.png"/><Relationship Id="rId5" Type="http://schemas.openxmlformats.org/officeDocument/2006/relationships/hyperlink" Target="https://gamma.app" TargetMode="External"/><Relationship Id="rId6" Type="http://schemas.openxmlformats.org/officeDocument/2006/relationships/image" Target="../media/3.png"/><Relationship Id="rId7" Type="http://schemas.openxmlformats.org/officeDocument/2006/relationships/slideLayout" Target="../slideLayouts/slideLayout12.xml"/><Relationship Id="rId8"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1.png"/><Relationship Id="rId2" Type="http://schemas.openxmlformats.org/officeDocument/2006/relationships/image" Target="../media/7.png"/><Relationship Id="rId3" Type="http://schemas.openxmlformats.org/officeDocument/2006/relationships/hyperlink" Target="https://gamma.app" TargetMode="External"/><Relationship Id="rId4" Type="http://schemas.openxmlformats.org/officeDocument/2006/relationships/image" Target="../media/3.png"/><Relationship Id="rId5" Type="http://schemas.openxmlformats.org/officeDocument/2006/relationships/slideLayout" Target="../slideLayouts/slideLayout12.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1.png"/><Relationship Id="rId2" Type="http://schemas.openxmlformats.org/officeDocument/2006/relationships/hyperlink" Target="https://gamma.app" TargetMode="External"/><Relationship Id="rId3" Type="http://schemas.openxmlformats.org/officeDocument/2006/relationships/image" Target="../media/3.png"/><Relationship Id="rId4" Type="http://schemas.openxmlformats.org/officeDocument/2006/relationships/slideLayout" Target="../slideLayouts/slideLayout12.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1.png"/><Relationship Id="rId2" Type="http://schemas.openxmlformats.org/officeDocument/2006/relationships/image" Target="../media/8.png"/><Relationship Id="rId3" Type="http://schemas.openxmlformats.org/officeDocument/2006/relationships/image" Target="../media/9.png"/><Relationship Id="rId4" Type="http://schemas.openxmlformats.org/officeDocument/2006/relationships/image" Target="../media/10.png"/><Relationship Id="rId5" Type="http://schemas.openxmlformats.org/officeDocument/2006/relationships/image" Target="../media/11.png"/><Relationship Id="rId6" Type="http://schemas.openxmlformats.org/officeDocument/2006/relationships/hyperlink" Target="https://gamma.app" TargetMode="External"/><Relationship Id="rId7" Type="http://schemas.openxmlformats.org/officeDocument/2006/relationships/image" Target="../media/3.png"/><Relationship Id="rId8" Type="http://schemas.openxmlformats.org/officeDocument/2006/relationships/slideLayout" Target="../slideLayouts/slideLayout12.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1.png"/><Relationship Id="rId2" Type="http://schemas.openxmlformats.org/officeDocument/2006/relationships/image" Target="../media/12.png"/><Relationship Id="rId3" Type="http://schemas.openxmlformats.org/officeDocument/2006/relationships/hyperlink" Target="https://gamma.app" TargetMode="External"/><Relationship Id="rId4" Type="http://schemas.openxmlformats.org/officeDocument/2006/relationships/image" Target="../media/3.png"/><Relationship Id="rId5" Type="http://schemas.openxmlformats.org/officeDocument/2006/relationships/slideLayout" Target="../slideLayouts/slideLayout12.xml"/><Relationship Id="rId6" Type="http://schemas.openxmlformats.org/officeDocument/2006/relationships/notesSlide" Target="../notesSlides/notesSlide8.xml"/></Relationships>
</file>

<file path=ppt/slides/slide1.xml><?xml version="1.0" encoding="utf-8"?>
<p:sld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pic>
        <p:nvPicPr>
          <p:cNvPr id="2" name="图片" descr="preencoded.png"/>
          <p:cNvPicPr>
            <a:picLocks noChangeAspect="1"/>
          </p:cNvPicPr>
          <p:nvPr/>
        </p:nvPicPr>
        <p:blipFill>
          <a:blip r:embed="rId1" cstate="print"/>
          <a:stretch>
            <a:fillRect/>
          </a:stretch>
        </p:blipFill>
        <p:spPr>
          <a:xfrm rot="0">
            <a:off x="0" y="0"/>
            <a:ext cx="14630401" cy="8229600"/>
          </a:xfrm>
          <a:prstGeom prst="rect"/>
          <a:noFill/>
          <a:ln w="12700" cmpd="sng" cap="flat">
            <a:noFill/>
            <a:prstDash val="solid"/>
            <a:miter/>
          </a:ln>
        </p:spPr>
      </p:pic>
      <p:sp>
        <p:nvSpPr>
          <p:cNvPr id="3" name="矩形"/>
          <p:cNvSpPr>
            <a:spLocks/>
          </p:cNvSpPr>
          <p:nvPr/>
        </p:nvSpPr>
        <p:spPr>
          <a:xfrm rot="0">
            <a:off x="0" y="0"/>
            <a:ext cx="14630401" cy="8229600"/>
          </a:xfrm>
          <a:prstGeom prst="rect"/>
          <a:solidFill>
            <a:srgbClr val="FFFFFF">
              <a:alpha val="75000"/>
            </a:srgbClr>
          </a:solidFill>
          <a:ln w="12700" cmpd="sng" cap="flat">
            <a:noFill/>
            <a:prstDash val="solid"/>
            <a:miter/>
          </a:ln>
        </p:spPr>
      </p:sp>
      <p:pic>
        <p:nvPicPr>
          <p:cNvPr id="4" name="图片" descr="preencoded.png"/>
          <p:cNvPicPr>
            <a:picLocks noChangeAspect="1"/>
          </p:cNvPicPr>
          <p:nvPr/>
        </p:nvPicPr>
        <p:blipFill>
          <a:blip r:embed="rId2" cstate="print"/>
          <a:stretch>
            <a:fillRect/>
          </a:stretch>
        </p:blipFill>
        <p:spPr>
          <a:xfrm rot="0">
            <a:off x="9151620" y="0"/>
            <a:ext cx="5486401" cy="8229600"/>
          </a:xfrm>
          <a:prstGeom prst="rect"/>
          <a:noFill/>
          <a:ln w="12700" cmpd="sng" cap="flat">
            <a:noFill/>
            <a:prstDash val="solid"/>
            <a:miter/>
          </a:ln>
        </p:spPr>
      </p:pic>
      <p:sp>
        <p:nvSpPr>
          <p:cNvPr id="5" name="矩形"/>
          <p:cNvSpPr>
            <a:spLocks/>
          </p:cNvSpPr>
          <p:nvPr/>
        </p:nvSpPr>
        <p:spPr>
          <a:xfrm rot="0">
            <a:off x="742474" y="703778"/>
            <a:ext cx="7659052" cy="2561392"/>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6723"/>
              </a:lnSpc>
              <a:spcBef>
                <a:spcPts val="0"/>
              </a:spcBef>
              <a:spcAft>
                <a:spcPts val="0"/>
              </a:spcAft>
              <a:buNone/>
            </a:pPr>
            <a:r>
              <a:rPr lang="en-US" altLang="zh-CN" sz="5379" b="1" i="0" u="none" strike="noStrike" kern="1200" cap="none" spc="0" baseline="0">
                <a:solidFill>
                  <a:srgbClr val="000000"/>
                </a:solidFill>
                <a:latin typeface="p22-mackinac-pro" pitchFamily="34" charset="0"/>
                <a:ea typeface="p22-mackinac-pro" pitchFamily="34" charset="0"/>
                <a:cs typeface="p22-mackinac-pro" pitchFamily="34" charset="0"/>
              </a:rPr>
              <a:t>Introduction to Student Result Analysis</a:t>
            </a:r>
            <a:endParaRPr lang="zh-CN" altLang="en-US" sz="5379" b="0" i="0" u="none" strike="noStrike" kern="1200" cap="none" spc="0" baseline="0">
              <a:solidFill>
                <a:schemeClr val="tx1"/>
              </a:solidFill>
              <a:latin typeface="Calibri" pitchFamily="0" charset="0"/>
              <a:ea typeface="等线" pitchFamily="0" charset="0"/>
              <a:cs typeface="Calibri" pitchFamily="0" charset="0"/>
            </a:endParaRPr>
          </a:p>
        </p:txBody>
      </p:sp>
      <p:sp>
        <p:nvSpPr>
          <p:cNvPr id="6" name="矩形"/>
          <p:cNvSpPr>
            <a:spLocks/>
          </p:cNvSpPr>
          <p:nvPr/>
        </p:nvSpPr>
        <p:spPr>
          <a:xfrm rot="0">
            <a:off x="742474" y="3562112"/>
            <a:ext cx="7659052" cy="1266824"/>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494"/>
              </a:lnSpc>
              <a:spcBef>
                <a:spcPts val="0"/>
              </a:spcBef>
              <a:spcAft>
                <a:spcPts val="0"/>
              </a:spcAft>
              <a:buNone/>
            </a:pPr>
            <a:r>
              <a:rPr lang="en-US" altLang="zh-CN" sz="1559" b="0" i="0" u="none" strike="noStrike" kern="1200" cap="none" spc="0" baseline="0">
                <a:solidFill>
                  <a:srgbClr val="272525"/>
                </a:solidFill>
                <a:latin typeface="Eudoxus Sans" pitchFamily="34" charset="0"/>
                <a:ea typeface="Eudoxus Sans" pitchFamily="34" charset="0"/>
                <a:cs typeface="Eudoxus Sans" pitchFamily="34" charset="0"/>
              </a:rPr>
              <a:t>Analyzing student performance is crucial for identifying areas of strength and improvement, optimizing teaching strategies, and ensuring academic success. This presentation will explore the key steps in gathering, visualizing, and interpreting student data using powerful data analysis tools.</a:t>
            </a:r>
            <a:endParaRPr lang="zh-CN" altLang="en-US" sz="1559" b="0" i="0" u="none" strike="noStrike" kern="1200" cap="none" spc="0" baseline="0">
              <a:solidFill>
                <a:schemeClr val="tx1"/>
              </a:solidFill>
              <a:latin typeface="Calibri" pitchFamily="0" charset="0"/>
              <a:ea typeface="等线" pitchFamily="0" charset="0"/>
              <a:cs typeface="Calibri" pitchFamily="0" charset="0"/>
            </a:endParaRPr>
          </a:p>
        </p:txBody>
      </p:sp>
      <p:sp>
        <p:nvSpPr>
          <p:cNvPr id="7" name="矩形"/>
          <p:cNvSpPr>
            <a:spLocks/>
          </p:cNvSpPr>
          <p:nvPr/>
        </p:nvSpPr>
        <p:spPr>
          <a:xfrm rot="0">
            <a:off x="742474" y="5051584"/>
            <a:ext cx="7659052" cy="316706"/>
          </a:xfrm>
          <a:prstGeom prst="rect"/>
          <a:noFill/>
          <a:ln w="12700" cmpd="sng" cap="flat">
            <a:noFill/>
            <a:prstDash val="solid"/>
            <a:miter/>
          </a:ln>
        </p:spPr>
      </p:sp>
      <p:sp>
        <p:nvSpPr>
          <p:cNvPr id="8" name="矩形"/>
          <p:cNvSpPr>
            <a:spLocks/>
          </p:cNvSpPr>
          <p:nvPr/>
        </p:nvSpPr>
        <p:spPr>
          <a:xfrm rot="0">
            <a:off x="742474" y="5590937"/>
            <a:ext cx="7659052" cy="316706"/>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494"/>
              </a:lnSpc>
              <a:spcBef>
                <a:spcPts val="0"/>
              </a:spcBef>
              <a:spcAft>
                <a:spcPts val="0"/>
              </a:spcAft>
              <a:buNone/>
            </a:pPr>
            <a:r>
              <a:rPr lang="en-US" altLang="zh-CN" sz="1559" b="0" i="0" u="none" strike="noStrike" kern="1200" cap="none" spc="0" baseline="0">
                <a:solidFill>
                  <a:srgbClr val="272525"/>
                </a:solidFill>
                <a:latin typeface="Eudoxus Sans" pitchFamily="34" charset="0"/>
                <a:ea typeface="Eudoxus Sans" pitchFamily="34" charset="0"/>
                <a:cs typeface="Eudoxus Sans" pitchFamily="34" charset="0"/>
              </a:rPr>
              <a:t>Done by:</a:t>
            </a:r>
            <a:endParaRPr lang="zh-CN" altLang="en-US" sz="1559" b="0" i="0" u="none" strike="noStrike" kern="1200" cap="none" spc="0" baseline="0">
              <a:solidFill>
                <a:schemeClr val="tx1"/>
              </a:solidFill>
              <a:latin typeface="Calibri" pitchFamily="0" charset="0"/>
              <a:ea typeface="等线" pitchFamily="0" charset="0"/>
              <a:cs typeface="Calibri" pitchFamily="0" charset="0"/>
            </a:endParaRPr>
          </a:p>
        </p:txBody>
      </p:sp>
      <p:sp>
        <p:nvSpPr>
          <p:cNvPr id="9" name="矩形"/>
          <p:cNvSpPr>
            <a:spLocks/>
          </p:cNvSpPr>
          <p:nvPr/>
        </p:nvSpPr>
        <p:spPr>
          <a:xfrm rot="0">
            <a:off x="742474" y="6130290"/>
            <a:ext cx="7659052" cy="316706"/>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494"/>
              </a:lnSpc>
              <a:spcBef>
                <a:spcPts val="0"/>
              </a:spcBef>
              <a:spcAft>
                <a:spcPts val="0"/>
              </a:spcAft>
              <a:buNone/>
            </a:pPr>
            <a:r>
              <a:rPr lang="en-US" altLang="zh-CN" sz="1559" b="0" i="0" u="none" strike="noStrike" kern="1200" cap="none" spc="0" baseline="0">
                <a:solidFill>
                  <a:srgbClr val="272525"/>
                </a:solidFill>
                <a:latin typeface="Eudoxus Sans" pitchFamily="34" charset="0"/>
                <a:ea typeface="Eudoxus Sans" pitchFamily="34" charset="0"/>
                <a:cs typeface="Eudoxus Sans" pitchFamily="34" charset="0"/>
              </a:rPr>
              <a:t>160122737180</a:t>
            </a:r>
            <a:endParaRPr lang="zh-CN" altLang="en-US" sz="1559" b="0" i="0" u="none" strike="noStrike" kern="1200" cap="none" spc="0" baseline="0">
              <a:solidFill>
                <a:schemeClr val="tx1"/>
              </a:solidFill>
              <a:latin typeface="Calibri" pitchFamily="0" charset="0"/>
              <a:ea typeface="等线" pitchFamily="0" charset="0"/>
              <a:cs typeface="Calibri" pitchFamily="0" charset="0"/>
            </a:endParaRPr>
          </a:p>
        </p:txBody>
      </p:sp>
      <p:sp>
        <p:nvSpPr>
          <p:cNvPr id="10" name="矩形"/>
          <p:cNvSpPr>
            <a:spLocks/>
          </p:cNvSpPr>
          <p:nvPr/>
        </p:nvSpPr>
        <p:spPr>
          <a:xfrm rot="0">
            <a:off x="742474" y="6669643"/>
            <a:ext cx="7659052" cy="316706"/>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494"/>
              </a:lnSpc>
              <a:spcBef>
                <a:spcPts val="0"/>
              </a:spcBef>
              <a:spcAft>
                <a:spcPts val="0"/>
              </a:spcAft>
              <a:buNone/>
            </a:pPr>
            <a:r>
              <a:rPr lang="en-US" altLang="zh-CN" sz="1559" b="0" i="0" u="none" strike="noStrike" kern="1200" cap="none" spc="0" baseline="0">
                <a:solidFill>
                  <a:srgbClr val="272525"/>
                </a:solidFill>
                <a:latin typeface="Eudoxus Sans" pitchFamily="34" charset="0"/>
                <a:ea typeface="Eudoxus Sans" pitchFamily="34" charset="0"/>
                <a:cs typeface="Eudoxus Sans" pitchFamily="34" charset="0"/>
              </a:rPr>
              <a:t>160122737</a:t>
            </a:r>
            <a:r>
              <a:rPr lang="en-US" altLang="zh-CN" sz="1559" b="0" i="0" u="none" strike="noStrike" kern="1200" cap="none" spc="0" baseline="0">
                <a:solidFill>
                  <a:srgbClr val="272525"/>
                </a:solidFill>
                <a:latin typeface="Eudoxus Sans" pitchFamily="34" charset="0"/>
                <a:ea typeface="Eudoxus Sans" pitchFamily="34" charset="0"/>
                <a:cs typeface="Eudoxus Sans" pitchFamily="34" charset="0"/>
              </a:rPr>
              <a:t>181</a:t>
            </a:r>
            <a:endParaRPr lang="zh-CN" altLang="en-US" sz="1559" b="0" i="0" u="none" strike="noStrike" kern="1200" cap="none" spc="0" baseline="0">
              <a:solidFill>
                <a:schemeClr val="tx1"/>
              </a:solidFill>
              <a:latin typeface="Calibri" pitchFamily="0" charset="0"/>
              <a:ea typeface="等线" pitchFamily="0" charset="0"/>
              <a:cs typeface="Calibri" pitchFamily="0" charset="0"/>
            </a:endParaRPr>
          </a:p>
        </p:txBody>
      </p:sp>
      <p:sp>
        <p:nvSpPr>
          <p:cNvPr id="11" name="矩形"/>
          <p:cNvSpPr>
            <a:spLocks/>
          </p:cNvSpPr>
          <p:nvPr/>
        </p:nvSpPr>
        <p:spPr>
          <a:xfrm rot="0">
            <a:off x="742474" y="7208996"/>
            <a:ext cx="7659052" cy="316706"/>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494"/>
              </a:lnSpc>
              <a:spcBef>
                <a:spcPts val="0"/>
              </a:spcBef>
              <a:spcAft>
                <a:spcPts val="0"/>
              </a:spcAft>
              <a:buNone/>
            </a:pPr>
            <a:r>
              <a:rPr lang="en-US" altLang="zh-CN" sz="1559" b="0" i="0" u="none" strike="noStrike" kern="1200" cap="none" spc="0" baseline="0">
                <a:solidFill>
                  <a:srgbClr val="272525"/>
                </a:solidFill>
                <a:latin typeface="Eudoxus Sans" pitchFamily="34" charset="0"/>
                <a:ea typeface="Eudoxus Sans" pitchFamily="34" charset="0"/>
                <a:cs typeface="Eudoxus Sans" pitchFamily="34" charset="0"/>
              </a:rPr>
              <a:t>160122737182</a:t>
            </a:r>
            <a:endParaRPr lang="zh-CN" altLang="en-US" sz="1559" b="0" i="0" u="none" strike="noStrike" kern="1200" cap="none" spc="0" baseline="0">
              <a:solidFill>
                <a:schemeClr val="tx1"/>
              </a:solidFill>
              <a:latin typeface="Calibri" pitchFamily="0" charset="0"/>
              <a:ea typeface="等线" pitchFamily="0" charset="0"/>
              <a:cs typeface="Calibri" pitchFamily="0" charset="0"/>
            </a:endParaRPr>
          </a:p>
        </p:txBody>
      </p:sp>
      <p:pic>
        <p:nvPicPr>
          <p:cNvPr id="12" name="图片" descr="preencoded.png">
            <a:hlinkClick r:id="rId3"/>
          </p:cNvPr>
          <p:cNvPicPr>
            <a:picLocks noChangeAspect="1"/>
          </p:cNvPicPr>
          <p:nvPr/>
        </p:nvPicPr>
        <p:blipFill>
          <a:blip r:embed="rId4" cstate="print"/>
          <a:stretch>
            <a:fillRect/>
          </a:stretch>
        </p:blipFill>
        <p:spPr>
          <a:xfrm rot="0">
            <a:off x="12242152" y="7589520"/>
            <a:ext cx="2296807" cy="548640"/>
          </a:xfrm>
          <a:prstGeom prst="rect"/>
          <a:noFill/>
          <a:ln w="12700" cmpd="sng" cap="flat">
            <a:noFill/>
            <a:prstDash val="solid"/>
            <a:miter/>
          </a:ln>
        </p:spPr>
      </p:pic>
      <p:sp>
        <p:nvSpPr>
          <p:cNvPr id="135" name="文本框"/>
          <p:cNvSpPr txBox="1">
            <a:spLocks/>
          </p:cNvSpPr>
          <p:nvPr/>
        </p:nvSpPr>
        <p:spPr>
          <a:xfrm rot="0">
            <a:off x="2705058" y="3472554"/>
            <a:ext cx="1257280" cy="358140"/>
          </a:xfrm>
          <a:prstGeom prst="rect"/>
          <a:noFill/>
          <a:ln w="12700" cmpd="sng" cap="flat">
            <a:noFill/>
            <a:prstDash val="solid"/>
            <a:miter/>
          </a:ln>
        </p:spPr>
        <p:txBody>
          <a:bodyPr vert="horz" wrap="square" lIns="91440" tIns="45720" rIns="91440" bIns="45720" anchor="t" anchorCtr="0">
            <a:prstTxWarp prst="textNoShape"/>
            <a:spAutoFit/>
          </a:bodyPr>
          <a:lstStyle/>
          <a:p>
            <a:pPr marL="0" indent="0" algn="l">
              <a:lnSpc>
                <a:spcPct val="100000"/>
              </a:lnSpc>
              <a:spcBef>
                <a:spcPts val="0"/>
              </a:spcBef>
              <a:spcAft>
                <a:spcPts val="0"/>
              </a:spcAft>
              <a:buNone/>
            </a:pPr>
            <a:endParaRPr lang="zh-CN" altLang="en-US" sz="1800" b="0" i="0" u="none" strike="noStrike" kern="1200" cap="none" spc="0" baseline="0">
              <a:solidFill>
                <a:schemeClr val="tx1"/>
              </a:solidFill>
              <a:latin typeface="Droid Sans" pitchFamily="0" charset="0"/>
              <a:ea typeface="宋体" pitchFamily="0" charset="0"/>
              <a:cs typeface="Lucida Sans"/>
            </a:endParaRPr>
          </a:p>
        </p:txBody>
      </p:sp>
    </p:spTree>
    <p:extLst>
      <p:ext uri="{BB962C8B-B14F-4D97-AF65-F5344CB8AC3E}">
        <p14:creationId xmlns:p14="http://schemas.microsoft.com/office/powerpoint/2010/main" val="913876030"/>
      </p:ext>
    </p:extLst>
  </p:cSld>
  <p:clrMapOvr>
    <a:masterClrMapping/>
  </p:clrMapOvr>
</p:sld>
</file>

<file path=ppt/slides/slide2.xml><?xml version="1.0" encoding="utf-8"?>
<p:sld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pic>
        <p:nvPicPr>
          <p:cNvPr id="16" name="图片" descr="preencoded.png"/>
          <p:cNvPicPr>
            <a:picLocks noChangeAspect="1"/>
          </p:cNvPicPr>
          <p:nvPr/>
        </p:nvPicPr>
        <p:blipFill>
          <a:blip r:embed="rId1" cstate="print"/>
          <a:stretch>
            <a:fillRect/>
          </a:stretch>
        </p:blipFill>
        <p:spPr>
          <a:xfrm rot="0">
            <a:off x="0" y="0"/>
            <a:ext cx="14630401" cy="8229600"/>
          </a:xfrm>
          <a:prstGeom prst="rect"/>
          <a:noFill/>
          <a:ln w="12700" cmpd="sng" cap="flat">
            <a:noFill/>
            <a:prstDash val="solid"/>
            <a:miter/>
          </a:ln>
        </p:spPr>
      </p:pic>
      <p:sp>
        <p:nvSpPr>
          <p:cNvPr id="17" name="矩形"/>
          <p:cNvSpPr>
            <a:spLocks/>
          </p:cNvSpPr>
          <p:nvPr/>
        </p:nvSpPr>
        <p:spPr>
          <a:xfrm rot="0">
            <a:off x="0" y="0"/>
            <a:ext cx="14630401" cy="8229600"/>
          </a:xfrm>
          <a:prstGeom prst="rect"/>
          <a:solidFill>
            <a:srgbClr val="FFFFFF">
              <a:alpha val="75000"/>
            </a:srgbClr>
          </a:solidFill>
          <a:ln w="12700" cmpd="sng" cap="flat">
            <a:noFill/>
            <a:prstDash val="solid"/>
            <a:miter/>
          </a:ln>
        </p:spPr>
      </p:sp>
      <p:sp>
        <p:nvSpPr>
          <p:cNvPr id="18" name="矩形"/>
          <p:cNvSpPr>
            <a:spLocks/>
          </p:cNvSpPr>
          <p:nvPr/>
        </p:nvSpPr>
        <p:spPr>
          <a:xfrm rot="0">
            <a:off x="2037993" y="1593293"/>
            <a:ext cx="10554414" cy="138874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5468"/>
              </a:lnSpc>
              <a:spcBef>
                <a:spcPts val="0"/>
              </a:spcBef>
              <a:spcAft>
                <a:spcPts val="0"/>
              </a:spcAft>
              <a:buNone/>
            </a:pPr>
            <a:r>
              <a:rPr lang="en-US" altLang="zh-CN" sz="4374" b="1" i="0" u="none" strike="noStrike" kern="1200" cap="none" spc="0" baseline="0">
                <a:solidFill>
                  <a:srgbClr val="000000"/>
                </a:solidFill>
                <a:latin typeface="p22-mackinac-pro" pitchFamily="34" charset="0"/>
                <a:ea typeface="p22-mackinac-pro" pitchFamily="34" charset="0"/>
                <a:cs typeface="p22-mackinac-pro" pitchFamily="34" charset="0"/>
              </a:rPr>
              <a:t>Importance of Analyzing Student Performance</a:t>
            </a:r>
            <a:endParaRPr lang="zh-CN" altLang="en-US" sz="4374" b="0" i="0" u="none" strike="noStrike" kern="1200" cap="none" spc="0" baseline="0">
              <a:solidFill>
                <a:schemeClr val="tx1"/>
              </a:solidFill>
              <a:latin typeface="Calibri" pitchFamily="0" charset="0"/>
              <a:ea typeface="等线" pitchFamily="0" charset="0"/>
              <a:cs typeface="Calibri" pitchFamily="0" charset="0"/>
            </a:endParaRPr>
          </a:p>
        </p:txBody>
      </p:sp>
      <p:sp>
        <p:nvSpPr>
          <p:cNvPr id="19" name="圆角矩形"/>
          <p:cNvSpPr>
            <a:spLocks/>
          </p:cNvSpPr>
          <p:nvPr/>
        </p:nvSpPr>
        <p:spPr>
          <a:xfrm rot="0">
            <a:off x="2037993" y="3599974"/>
            <a:ext cx="499943" cy="499943"/>
          </a:xfrm>
          <a:prstGeom prst="roundRect">
            <a:avLst>
              <a:gd name="adj" fmla="val 20000"/>
            </a:avLst>
          </a:prstGeom>
          <a:solidFill>
            <a:srgbClr val="CCEEFF"/>
          </a:solidFill>
          <a:ln w="7620" cmpd="sng" cap="flat">
            <a:solidFill>
              <a:srgbClr val="B2D4E5"/>
            </a:solidFill>
            <a:prstDash val="solid"/>
            <a:round/>
          </a:ln>
        </p:spPr>
      </p:sp>
      <p:sp>
        <p:nvSpPr>
          <p:cNvPr id="20" name="矩形"/>
          <p:cNvSpPr>
            <a:spLocks/>
          </p:cNvSpPr>
          <p:nvPr/>
        </p:nvSpPr>
        <p:spPr>
          <a:xfrm rot="0">
            <a:off x="2220278" y="3641646"/>
            <a:ext cx="135373" cy="416481"/>
          </a:xfrm>
          <a:prstGeom prst="rect"/>
          <a:noFill/>
          <a:ln w="12700" cmpd="sng" cap="flat">
            <a:noFill/>
            <a:prstDash val="solid"/>
            <a:miter/>
          </a:ln>
        </p:spPr>
        <p:txBody>
          <a:bodyPr vert="horz" wrap="none" lIns="91440" tIns="45720" rIns="91440" bIns="45720" anchor="t" anchorCtr="0">
            <a:prstTxWarp prst="textNoShape"/>
          </a:bodyPr>
          <a:lstStyle/>
          <a:p>
            <a:pPr marL="0" indent="0" algn="ctr">
              <a:lnSpc>
                <a:spcPts val="3281"/>
              </a:lnSpc>
              <a:spcBef>
                <a:spcPts val="0"/>
              </a:spcBef>
              <a:spcAft>
                <a:spcPts val="0"/>
              </a:spcAft>
              <a:buNone/>
            </a:pPr>
            <a:r>
              <a:rPr lang="en-US" altLang="zh-CN" sz="2624" b="1" i="0" u="none" strike="noStrike" kern="1200" cap="none" spc="0" baseline="0">
                <a:solidFill>
                  <a:srgbClr val="272525"/>
                </a:solidFill>
                <a:latin typeface="p22-mackinac-pro" pitchFamily="34" charset="0"/>
                <a:ea typeface="p22-mackinac-pro" pitchFamily="34" charset="0"/>
                <a:cs typeface="p22-mackinac-pro" pitchFamily="34" charset="0"/>
              </a:rPr>
              <a:t>1</a:t>
            </a:r>
            <a:endParaRPr lang="zh-CN" altLang="en-US" sz="2624" b="0" i="0" u="none" strike="noStrike" kern="1200" cap="none" spc="0" baseline="0">
              <a:solidFill>
                <a:schemeClr val="tx1"/>
              </a:solidFill>
              <a:latin typeface="Calibri" pitchFamily="0" charset="0"/>
              <a:ea typeface="等线" pitchFamily="0" charset="0"/>
              <a:cs typeface="Calibri" pitchFamily="0" charset="0"/>
            </a:endParaRPr>
          </a:p>
        </p:txBody>
      </p:sp>
      <p:sp>
        <p:nvSpPr>
          <p:cNvPr id="21" name="矩形"/>
          <p:cNvSpPr>
            <a:spLocks/>
          </p:cNvSpPr>
          <p:nvPr/>
        </p:nvSpPr>
        <p:spPr>
          <a:xfrm rot="0">
            <a:off x="2760106" y="3676293"/>
            <a:ext cx="2647950" cy="694372"/>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Personalized Learning</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22" name="矩形"/>
          <p:cNvSpPr>
            <a:spLocks/>
          </p:cNvSpPr>
          <p:nvPr/>
        </p:nvSpPr>
        <p:spPr>
          <a:xfrm rot="0">
            <a:off x="2760106" y="4503896"/>
            <a:ext cx="2647950" cy="1066204"/>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Identify individual student needs and tailor instruction accordingly.</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sp>
        <p:nvSpPr>
          <p:cNvPr id="23" name="圆角矩形"/>
          <p:cNvSpPr>
            <a:spLocks/>
          </p:cNvSpPr>
          <p:nvPr/>
        </p:nvSpPr>
        <p:spPr>
          <a:xfrm rot="0">
            <a:off x="5630228" y="3599974"/>
            <a:ext cx="499943" cy="499943"/>
          </a:xfrm>
          <a:prstGeom prst="roundRect">
            <a:avLst>
              <a:gd name="adj" fmla="val 20000"/>
            </a:avLst>
          </a:prstGeom>
          <a:solidFill>
            <a:srgbClr val="CCEEFF"/>
          </a:solidFill>
          <a:ln w="7620" cmpd="sng" cap="flat">
            <a:solidFill>
              <a:srgbClr val="B2D4E5"/>
            </a:solidFill>
            <a:prstDash val="solid"/>
            <a:round/>
          </a:ln>
        </p:spPr>
      </p:sp>
      <p:sp>
        <p:nvSpPr>
          <p:cNvPr id="24" name="矩形"/>
          <p:cNvSpPr>
            <a:spLocks/>
          </p:cNvSpPr>
          <p:nvPr/>
        </p:nvSpPr>
        <p:spPr>
          <a:xfrm rot="0">
            <a:off x="5783104" y="3641646"/>
            <a:ext cx="194071" cy="416481"/>
          </a:xfrm>
          <a:prstGeom prst="rect"/>
          <a:noFill/>
          <a:ln w="12700" cmpd="sng" cap="flat">
            <a:noFill/>
            <a:prstDash val="solid"/>
            <a:miter/>
          </a:ln>
        </p:spPr>
        <p:txBody>
          <a:bodyPr vert="horz" wrap="none" lIns="91440" tIns="45720" rIns="91440" bIns="45720" anchor="t" anchorCtr="0">
            <a:prstTxWarp prst="textNoShape"/>
          </a:bodyPr>
          <a:lstStyle/>
          <a:p>
            <a:pPr marL="0" indent="0" algn="ctr">
              <a:lnSpc>
                <a:spcPts val="3281"/>
              </a:lnSpc>
              <a:spcBef>
                <a:spcPts val="0"/>
              </a:spcBef>
              <a:spcAft>
                <a:spcPts val="0"/>
              </a:spcAft>
              <a:buNone/>
            </a:pPr>
            <a:r>
              <a:rPr lang="en-US" altLang="zh-CN" sz="2624" b="1" i="0" u="none" strike="noStrike" kern="1200" cap="none" spc="0" baseline="0">
                <a:solidFill>
                  <a:srgbClr val="272525"/>
                </a:solidFill>
                <a:latin typeface="p22-mackinac-pro" pitchFamily="34" charset="0"/>
                <a:ea typeface="p22-mackinac-pro" pitchFamily="34" charset="0"/>
                <a:cs typeface="p22-mackinac-pro" pitchFamily="34" charset="0"/>
              </a:rPr>
              <a:t>2</a:t>
            </a:r>
            <a:endParaRPr lang="zh-CN" altLang="en-US" sz="2624" b="0" i="0" u="none" strike="noStrike" kern="1200" cap="none" spc="0" baseline="0">
              <a:solidFill>
                <a:schemeClr val="tx1"/>
              </a:solidFill>
              <a:latin typeface="Calibri" pitchFamily="0" charset="0"/>
              <a:ea typeface="等线" pitchFamily="0" charset="0"/>
              <a:cs typeface="Calibri" pitchFamily="0" charset="0"/>
            </a:endParaRPr>
          </a:p>
        </p:txBody>
      </p:sp>
      <p:sp>
        <p:nvSpPr>
          <p:cNvPr id="25" name="矩形"/>
          <p:cNvSpPr>
            <a:spLocks/>
          </p:cNvSpPr>
          <p:nvPr/>
        </p:nvSpPr>
        <p:spPr>
          <a:xfrm rot="0">
            <a:off x="6352342" y="3676293"/>
            <a:ext cx="2647949" cy="694372"/>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Curriculum Refinement</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26" name="矩形"/>
          <p:cNvSpPr>
            <a:spLocks/>
          </p:cNvSpPr>
          <p:nvPr/>
        </p:nvSpPr>
        <p:spPr>
          <a:xfrm rot="0">
            <a:off x="6352342" y="4503896"/>
            <a:ext cx="2647949" cy="2132409"/>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Evaluate the effectiveness of teaching methods and make informed decisions about curriculum updates.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sp>
        <p:nvSpPr>
          <p:cNvPr id="27" name="圆角矩形"/>
          <p:cNvSpPr>
            <a:spLocks/>
          </p:cNvSpPr>
          <p:nvPr/>
        </p:nvSpPr>
        <p:spPr>
          <a:xfrm rot="0">
            <a:off x="9222462" y="3599974"/>
            <a:ext cx="499943" cy="499943"/>
          </a:xfrm>
          <a:prstGeom prst="roundRect">
            <a:avLst>
              <a:gd name="adj" fmla="val 20000"/>
            </a:avLst>
          </a:prstGeom>
          <a:solidFill>
            <a:srgbClr val="CCEEFF"/>
          </a:solidFill>
          <a:ln w="7620" cmpd="sng" cap="flat">
            <a:solidFill>
              <a:srgbClr val="B2D4E5"/>
            </a:solidFill>
            <a:prstDash val="solid"/>
            <a:round/>
          </a:ln>
        </p:spPr>
      </p:sp>
      <p:sp>
        <p:nvSpPr>
          <p:cNvPr id="28" name="矩形"/>
          <p:cNvSpPr>
            <a:spLocks/>
          </p:cNvSpPr>
          <p:nvPr/>
        </p:nvSpPr>
        <p:spPr>
          <a:xfrm rot="0">
            <a:off x="9372600" y="3641646"/>
            <a:ext cx="199667" cy="416481"/>
          </a:xfrm>
          <a:prstGeom prst="rect"/>
          <a:noFill/>
          <a:ln w="12700" cmpd="sng" cap="flat">
            <a:noFill/>
            <a:prstDash val="solid"/>
            <a:miter/>
          </a:ln>
        </p:spPr>
        <p:txBody>
          <a:bodyPr vert="horz" wrap="none" lIns="91440" tIns="45720" rIns="91440" bIns="45720" anchor="t" anchorCtr="0">
            <a:prstTxWarp prst="textNoShape"/>
          </a:bodyPr>
          <a:lstStyle/>
          <a:p>
            <a:pPr marL="0" indent="0" algn="ctr">
              <a:lnSpc>
                <a:spcPts val="3281"/>
              </a:lnSpc>
              <a:spcBef>
                <a:spcPts val="0"/>
              </a:spcBef>
              <a:spcAft>
                <a:spcPts val="0"/>
              </a:spcAft>
              <a:buNone/>
            </a:pPr>
            <a:r>
              <a:rPr lang="en-US" altLang="zh-CN" sz="2624" b="1" i="0" u="none" strike="noStrike" kern="1200" cap="none" spc="0" baseline="0">
                <a:solidFill>
                  <a:srgbClr val="272525"/>
                </a:solidFill>
                <a:latin typeface="p22-mackinac-pro" pitchFamily="34" charset="0"/>
                <a:ea typeface="p22-mackinac-pro" pitchFamily="34" charset="0"/>
                <a:cs typeface="p22-mackinac-pro" pitchFamily="34" charset="0"/>
              </a:rPr>
              <a:t>3</a:t>
            </a:r>
            <a:endParaRPr lang="zh-CN" altLang="en-US" sz="2624" b="0" i="0" u="none" strike="noStrike" kern="1200" cap="none" spc="0" baseline="0">
              <a:solidFill>
                <a:schemeClr val="tx1"/>
              </a:solidFill>
              <a:latin typeface="Calibri" pitchFamily="0" charset="0"/>
              <a:ea typeface="等线" pitchFamily="0" charset="0"/>
              <a:cs typeface="Calibri" pitchFamily="0" charset="0"/>
            </a:endParaRPr>
          </a:p>
        </p:txBody>
      </p:sp>
      <p:sp>
        <p:nvSpPr>
          <p:cNvPr id="29" name="矩形"/>
          <p:cNvSpPr>
            <a:spLocks/>
          </p:cNvSpPr>
          <p:nvPr/>
        </p:nvSpPr>
        <p:spPr>
          <a:xfrm rot="0">
            <a:off x="9944576" y="3676293"/>
            <a:ext cx="2647950" cy="694372"/>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Institutional Improvement</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30" name="矩形"/>
          <p:cNvSpPr>
            <a:spLocks/>
          </p:cNvSpPr>
          <p:nvPr/>
        </p:nvSpPr>
        <p:spPr>
          <a:xfrm rot="0">
            <a:off x="9944576" y="4503896"/>
            <a:ext cx="2647950" cy="1066204"/>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Gain insights to enhance overall academic quality and student outcomes.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31" name="图片" descr="preencoded.png">
            <a:hlinkClick r:id="rId2"/>
          </p:cNvPr>
          <p:cNvPicPr>
            <a:picLocks noChangeAspect="1"/>
          </p:cNvPicPr>
          <p:nvPr/>
        </p:nvPicPr>
        <p:blipFill>
          <a:blip r:embed="rId3" cstate="print"/>
          <a:stretch>
            <a:fillRect/>
          </a:stretch>
        </p:blipFill>
        <p:spPr>
          <a:xfrm rot="0">
            <a:off x="12242152" y="7589520"/>
            <a:ext cx="2296807" cy="548640"/>
          </a:xfrm>
          <a:prstGeom prst="rect"/>
          <a:noFill/>
          <a:ln w="12700" cmpd="sng" cap="flat">
            <a:noFill/>
            <a:prstDash val="solid"/>
            <a:miter/>
          </a:ln>
        </p:spPr>
      </p:pic>
    </p:spTree>
    <p:extLst>
      <p:ext uri="{BB962C8B-B14F-4D97-AF65-F5344CB8AC3E}">
        <p14:creationId xmlns:p14="http://schemas.microsoft.com/office/powerpoint/2010/main" val="995017171"/>
      </p:ext>
    </p:extLst>
  </p:cSld>
  <p:clrMapOvr>
    <a:masterClrMapping/>
  </p:clrMapOvr>
</p:sld>
</file>

<file path=ppt/slides/slide3.xml><?xml version="1.0" encoding="utf-8"?>
<p:sld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pic>
        <p:nvPicPr>
          <p:cNvPr id="35" name="图片" descr="preencoded.png"/>
          <p:cNvPicPr>
            <a:picLocks noChangeAspect="1"/>
          </p:cNvPicPr>
          <p:nvPr/>
        </p:nvPicPr>
        <p:blipFill>
          <a:blip r:embed="rId1" cstate="print"/>
          <a:stretch>
            <a:fillRect/>
          </a:stretch>
        </p:blipFill>
        <p:spPr>
          <a:xfrm rot="0">
            <a:off x="0" y="0"/>
            <a:ext cx="14630401" cy="8229600"/>
          </a:xfrm>
          <a:prstGeom prst="rect"/>
          <a:noFill/>
          <a:ln w="12700" cmpd="sng" cap="flat">
            <a:noFill/>
            <a:prstDash val="solid"/>
            <a:miter/>
          </a:ln>
        </p:spPr>
      </p:pic>
      <p:sp>
        <p:nvSpPr>
          <p:cNvPr id="36" name="矩形"/>
          <p:cNvSpPr>
            <a:spLocks/>
          </p:cNvSpPr>
          <p:nvPr/>
        </p:nvSpPr>
        <p:spPr>
          <a:xfrm rot="0">
            <a:off x="0" y="0"/>
            <a:ext cx="14630401" cy="8229600"/>
          </a:xfrm>
          <a:prstGeom prst="rect"/>
          <a:solidFill>
            <a:srgbClr val="FFFFFF">
              <a:alpha val="75000"/>
            </a:srgbClr>
          </a:solidFill>
          <a:ln w="12700" cmpd="sng" cap="flat">
            <a:noFill/>
            <a:prstDash val="solid"/>
            <a:miter/>
          </a:ln>
        </p:spPr>
      </p:sp>
      <p:sp>
        <p:nvSpPr>
          <p:cNvPr id="37" name="矩形"/>
          <p:cNvSpPr>
            <a:spLocks/>
          </p:cNvSpPr>
          <p:nvPr/>
        </p:nvSpPr>
        <p:spPr>
          <a:xfrm rot="0">
            <a:off x="2037993" y="1869519"/>
            <a:ext cx="10554414" cy="138874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5468"/>
              </a:lnSpc>
              <a:spcBef>
                <a:spcPts val="0"/>
              </a:spcBef>
              <a:spcAft>
                <a:spcPts val="0"/>
              </a:spcAft>
              <a:buNone/>
            </a:pPr>
            <a:r>
              <a:rPr lang="en-US" altLang="zh-CN" sz="4374" b="1" i="0" u="none" strike="noStrike" kern="1200" cap="none" spc="0" baseline="0">
                <a:solidFill>
                  <a:srgbClr val="000000"/>
                </a:solidFill>
                <a:latin typeface="p22-mackinac-pro" pitchFamily="34" charset="0"/>
                <a:ea typeface="p22-mackinac-pro" pitchFamily="34" charset="0"/>
                <a:cs typeface="p22-mackinac-pro" pitchFamily="34" charset="0"/>
              </a:rPr>
              <a:t>Data Gathering and Preprocessing using Pandas</a:t>
            </a:r>
            <a:endParaRPr lang="zh-CN" altLang="en-US" sz="4374" b="0" i="0" u="none" strike="noStrike" kern="1200" cap="none" spc="0" baseline="0">
              <a:solidFill>
                <a:schemeClr val="tx1"/>
              </a:solidFill>
              <a:latin typeface="Calibri" pitchFamily="0" charset="0"/>
              <a:ea typeface="等线" pitchFamily="0" charset="0"/>
              <a:cs typeface="Calibri" pitchFamily="0" charset="0"/>
            </a:endParaRPr>
          </a:p>
        </p:txBody>
      </p:sp>
      <p:sp>
        <p:nvSpPr>
          <p:cNvPr id="38" name="矩形"/>
          <p:cNvSpPr>
            <a:spLocks/>
          </p:cNvSpPr>
          <p:nvPr/>
        </p:nvSpPr>
        <p:spPr>
          <a:xfrm rot="0">
            <a:off x="2037993" y="3813691"/>
            <a:ext cx="2777490" cy="347186"/>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000000"/>
                </a:solidFill>
                <a:latin typeface="p22-mackinac-pro" pitchFamily="34" charset="0"/>
                <a:ea typeface="p22-mackinac-pro" pitchFamily="34" charset="0"/>
                <a:cs typeface="p22-mackinac-pro" pitchFamily="34" charset="0"/>
              </a:rPr>
              <a:t>Data Collection</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39" name="矩形"/>
          <p:cNvSpPr>
            <a:spLocks/>
          </p:cNvSpPr>
          <p:nvPr/>
        </p:nvSpPr>
        <p:spPr>
          <a:xfrm rot="0">
            <a:off x="2037993" y="4383048"/>
            <a:ext cx="3156346" cy="1777007"/>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Gather student data from various sources, such as attendance records, test scores, and assignment submissions.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sp>
        <p:nvSpPr>
          <p:cNvPr id="40" name="矩形"/>
          <p:cNvSpPr>
            <a:spLocks/>
          </p:cNvSpPr>
          <p:nvPr/>
        </p:nvSpPr>
        <p:spPr>
          <a:xfrm rot="0">
            <a:off x="5743931" y="3813691"/>
            <a:ext cx="2777490" cy="347186"/>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000000"/>
                </a:solidFill>
                <a:latin typeface="p22-mackinac-pro" pitchFamily="34" charset="0"/>
                <a:ea typeface="p22-mackinac-pro" pitchFamily="34" charset="0"/>
                <a:cs typeface="p22-mackinac-pro" pitchFamily="34" charset="0"/>
              </a:rPr>
              <a:t>Data Preprocessing</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41" name="矩形"/>
          <p:cNvSpPr>
            <a:spLocks/>
          </p:cNvSpPr>
          <p:nvPr/>
        </p:nvSpPr>
        <p:spPr>
          <a:xfrm rot="0">
            <a:off x="5743931" y="4383048"/>
            <a:ext cx="3156347" cy="142160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Use Pandas to clean, format, and consolidate the data into a structured format for analysis.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sp>
        <p:nvSpPr>
          <p:cNvPr id="42" name="矩形"/>
          <p:cNvSpPr>
            <a:spLocks/>
          </p:cNvSpPr>
          <p:nvPr/>
        </p:nvSpPr>
        <p:spPr>
          <a:xfrm rot="0">
            <a:off x="9449872" y="3813691"/>
            <a:ext cx="2777490" cy="347186"/>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000000"/>
                </a:solidFill>
                <a:latin typeface="p22-mackinac-pro" pitchFamily="34" charset="0"/>
                <a:ea typeface="p22-mackinac-pro" pitchFamily="34" charset="0"/>
                <a:cs typeface="p22-mackinac-pro" pitchFamily="34" charset="0"/>
              </a:rPr>
              <a:t>Feature Engineering</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43" name="矩形"/>
          <p:cNvSpPr>
            <a:spLocks/>
          </p:cNvSpPr>
          <p:nvPr/>
        </p:nvSpPr>
        <p:spPr>
          <a:xfrm rot="0">
            <a:off x="9449872" y="4383048"/>
            <a:ext cx="3156347" cy="142160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Create new variables from the raw data to uncover hidden insights about student performance.</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44" name="图片" descr="preencoded.png">
            <a:hlinkClick r:id="rId2"/>
          </p:cNvPr>
          <p:cNvPicPr>
            <a:picLocks noChangeAspect="1"/>
          </p:cNvPicPr>
          <p:nvPr/>
        </p:nvPicPr>
        <p:blipFill>
          <a:blip r:embed="rId3" cstate="print"/>
          <a:stretch>
            <a:fillRect/>
          </a:stretch>
        </p:blipFill>
        <p:spPr>
          <a:xfrm rot="0">
            <a:off x="12242152" y="7589520"/>
            <a:ext cx="2296807" cy="548640"/>
          </a:xfrm>
          <a:prstGeom prst="rect"/>
          <a:noFill/>
          <a:ln w="12700" cmpd="sng" cap="flat">
            <a:noFill/>
            <a:prstDash val="solid"/>
            <a:miter/>
          </a:ln>
        </p:spPr>
      </p:pic>
    </p:spTree>
    <p:extLst>
      <p:ext uri="{BB962C8B-B14F-4D97-AF65-F5344CB8AC3E}">
        <p14:creationId xmlns:p14="http://schemas.microsoft.com/office/powerpoint/2010/main" val="750763918"/>
      </p:ext>
    </p:extLst>
  </p:cSld>
  <p:clrMapOvr>
    <a:masterClrMapping/>
  </p:clrMapOvr>
</p:sld>
</file>

<file path=ppt/slides/slide4.xml><?xml version="1.0" encoding="utf-8"?>
<p:sld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pic>
        <p:nvPicPr>
          <p:cNvPr id="48" name="图片" descr="preencoded.png"/>
          <p:cNvPicPr>
            <a:picLocks noChangeAspect="1"/>
          </p:cNvPicPr>
          <p:nvPr/>
        </p:nvPicPr>
        <p:blipFill>
          <a:blip r:embed="rId1" cstate="print"/>
          <a:stretch>
            <a:fillRect/>
          </a:stretch>
        </p:blipFill>
        <p:spPr>
          <a:xfrm rot="0">
            <a:off x="0" y="0"/>
            <a:ext cx="14630401" cy="8229600"/>
          </a:xfrm>
          <a:prstGeom prst="rect"/>
          <a:noFill/>
          <a:ln w="12700" cmpd="sng" cap="flat">
            <a:noFill/>
            <a:prstDash val="solid"/>
            <a:miter/>
          </a:ln>
        </p:spPr>
      </p:pic>
      <p:sp>
        <p:nvSpPr>
          <p:cNvPr id="49" name="矩形"/>
          <p:cNvSpPr>
            <a:spLocks/>
          </p:cNvSpPr>
          <p:nvPr/>
        </p:nvSpPr>
        <p:spPr>
          <a:xfrm rot="0">
            <a:off x="0" y="0"/>
            <a:ext cx="14630401" cy="8229600"/>
          </a:xfrm>
          <a:prstGeom prst="rect"/>
          <a:solidFill>
            <a:srgbClr val="FFFFFF">
              <a:alpha val="75000"/>
            </a:srgbClr>
          </a:solidFill>
          <a:ln w="12700" cmpd="sng" cap="flat">
            <a:noFill/>
            <a:prstDash val="solid"/>
            <a:miter/>
          </a:ln>
        </p:spPr>
      </p:sp>
      <p:sp>
        <p:nvSpPr>
          <p:cNvPr id="50" name="矩形"/>
          <p:cNvSpPr>
            <a:spLocks/>
          </p:cNvSpPr>
          <p:nvPr/>
        </p:nvSpPr>
        <p:spPr>
          <a:xfrm rot="0">
            <a:off x="2037993" y="1089898"/>
            <a:ext cx="10554414" cy="138874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5468"/>
              </a:lnSpc>
              <a:spcBef>
                <a:spcPts val="0"/>
              </a:spcBef>
              <a:spcAft>
                <a:spcPts val="0"/>
              </a:spcAft>
              <a:buNone/>
            </a:pPr>
            <a:r>
              <a:rPr lang="en-US" altLang="zh-CN" sz="4374" b="1" i="0" u="none" strike="noStrike" kern="1200" cap="none" spc="0" baseline="0">
                <a:solidFill>
                  <a:srgbClr val="000000"/>
                </a:solidFill>
                <a:latin typeface="p22-mackinac-pro" pitchFamily="34" charset="0"/>
                <a:ea typeface="p22-mackinac-pro" pitchFamily="34" charset="0"/>
                <a:cs typeface="p22-mackinac-pro" pitchFamily="34" charset="0"/>
              </a:rPr>
              <a:t>Visualizing Student Data using Matplotlib</a:t>
            </a:r>
            <a:endParaRPr lang="zh-CN" altLang="en-US" sz="4374" b="0" i="0" u="none" strike="noStrike" kern="1200" cap="none" spc="0" baseline="0">
              <a:solidFill>
                <a:schemeClr val="tx1"/>
              </a:solidFill>
              <a:latin typeface="Calibri" pitchFamily="0" charset="0"/>
              <a:ea typeface="等线" pitchFamily="0" charset="0"/>
              <a:cs typeface="Calibri" pitchFamily="0" charset="0"/>
            </a:endParaRPr>
          </a:p>
        </p:txBody>
      </p:sp>
      <p:pic>
        <p:nvPicPr>
          <p:cNvPr id="51" name="图片" descr="preencoded.png"/>
          <p:cNvPicPr>
            <a:picLocks noChangeAspect="1"/>
          </p:cNvPicPr>
          <p:nvPr/>
        </p:nvPicPr>
        <p:blipFill>
          <a:blip r:embed="rId2" cstate="print"/>
          <a:stretch>
            <a:fillRect/>
          </a:stretch>
        </p:blipFill>
        <p:spPr>
          <a:xfrm rot="0">
            <a:off x="2037993" y="2922984"/>
            <a:ext cx="3295888" cy="2036920"/>
          </a:xfrm>
          <a:prstGeom prst="rect"/>
          <a:noFill/>
          <a:ln w="12700" cmpd="sng" cap="flat">
            <a:noFill/>
            <a:prstDash val="solid"/>
            <a:miter/>
          </a:ln>
        </p:spPr>
      </p:pic>
      <p:sp>
        <p:nvSpPr>
          <p:cNvPr id="52" name="矩形"/>
          <p:cNvSpPr>
            <a:spLocks/>
          </p:cNvSpPr>
          <p:nvPr/>
        </p:nvSpPr>
        <p:spPr>
          <a:xfrm rot="0">
            <a:off x="2037993" y="5237559"/>
            <a:ext cx="2777490" cy="347185"/>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Bar Charts</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53" name="矩形"/>
          <p:cNvSpPr>
            <a:spLocks/>
          </p:cNvSpPr>
          <p:nvPr/>
        </p:nvSpPr>
        <p:spPr>
          <a:xfrm rot="0">
            <a:off x="2037993" y="5717977"/>
            <a:ext cx="3295888" cy="1421606"/>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Visualize student performance metrics, such as test scores or assignment grades, using bar charts.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54" name="图片" descr="preencoded.png"/>
          <p:cNvPicPr>
            <a:picLocks noChangeAspect="1"/>
          </p:cNvPicPr>
          <p:nvPr/>
        </p:nvPicPr>
        <p:blipFill>
          <a:blip r:embed="rId3" cstate="print"/>
          <a:stretch>
            <a:fillRect/>
          </a:stretch>
        </p:blipFill>
        <p:spPr>
          <a:xfrm rot="0">
            <a:off x="5667137" y="2922984"/>
            <a:ext cx="3296007" cy="2037040"/>
          </a:xfrm>
          <a:prstGeom prst="rect"/>
          <a:noFill/>
          <a:ln w="12700" cmpd="sng" cap="flat">
            <a:noFill/>
            <a:prstDash val="solid"/>
            <a:miter/>
          </a:ln>
        </p:spPr>
      </p:pic>
      <p:sp>
        <p:nvSpPr>
          <p:cNvPr id="55" name="矩形"/>
          <p:cNvSpPr>
            <a:spLocks/>
          </p:cNvSpPr>
          <p:nvPr/>
        </p:nvSpPr>
        <p:spPr>
          <a:xfrm rot="0">
            <a:off x="5667137" y="5237678"/>
            <a:ext cx="2777490" cy="347185"/>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Scatter Plots</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56" name="矩形"/>
          <p:cNvSpPr>
            <a:spLocks/>
          </p:cNvSpPr>
          <p:nvPr/>
        </p:nvSpPr>
        <p:spPr>
          <a:xfrm rot="0">
            <a:off x="5667137" y="5718096"/>
            <a:ext cx="3296007" cy="1421606"/>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Identify correlations between student variables, like attendance and grades, using scatter plots.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57" name="图片" descr="preencoded.png"/>
          <p:cNvPicPr>
            <a:picLocks noChangeAspect="1"/>
          </p:cNvPicPr>
          <p:nvPr/>
        </p:nvPicPr>
        <p:blipFill>
          <a:blip r:embed="rId4" cstate="print"/>
          <a:stretch>
            <a:fillRect/>
          </a:stretch>
        </p:blipFill>
        <p:spPr>
          <a:xfrm rot="0">
            <a:off x="9296400" y="2922984"/>
            <a:ext cx="3296006" cy="2037040"/>
          </a:xfrm>
          <a:prstGeom prst="rect"/>
          <a:noFill/>
          <a:ln w="12700" cmpd="sng" cap="flat">
            <a:noFill/>
            <a:prstDash val="solid"/>
            <a:miter/>
          </a:ln>
        </p:spPr>
      </p:pic>
      <p:sp>
        <p:nvSpPr>
          <p:cNvPr id="58" name="矩形"/>
          <p:cNvSpPr>
            <a:spLocks/>
          </p:cNvSpPr>
          <p:nvPr/>
        </p:nvSpPr>
        <p:spPr>
          <a:xfrm rot="0">
            <a:off x="9296400" y="5237678"/>
            <a:ext cx="2777490" cy="347185"/>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Line Graphs</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59" name="矩形"/>
          <p:cNvSpPr>
            <a:spLocks/>
          </p:cNvSpPr>
          <p:nvPr/>
        </p:nvSpPr>
        <p:spPr>
          <a:xfrm rot="0">
            <a:off x="9296400" y="5718096"/>
            <a:ext cx="3296006" cy="106620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Track individual student progress or class-level trends over time using line graphs.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60" name="图片" descr="preencoded.png">
            <a:hlinkClick r:id="rId5"/>
          </p:cNvPr>
          <p:cNvPicPr>
            <a:picLocks noChangeAspect="1"/>
          </p:cNvPicPr>
          <p:nvPr/>
        </p:nvPicPr>
        <p:blipFill>
          <a:blip r:embed="rId6" cstate="print"/>
          <a:stretch>
            <a:fillRect/>
          </a:stretch>
        </p:blipFill>
        <p:spPr>
          <a:xfrm rot="0">
            <a:off x="12242152" y="7589520"/>
            <a:ext cx="2296807" cy="548640"/>
          </a:xfrm>
          <a:prstGeom prst="rect"/>
          <a:noFill/>
          <a:ln w="12700" cmpd="sng" cap="flat">
            <a:noFill/>
            <a:prstDash val="solid"/>
            <a:miter/>
          </a:ln>
        </p:spPr>
      </p:pic>
    </p:spTree>
    <p:extLst>
      <p:ext uri="{BB962C8B-B14F-4D97-AF65-F5344CB8AC3E}">
        <p14:creationId xmlns:p14="http://schemas.microsoft.com/office/powerpoint/2010/main" val="2047207468"/>
      </p:ext>
    </p:extLst>
  </p:cSld>
  <p:clrMapOvr>
    <a:masterClrMapping/>
  </p:clrMapOvr>
</p:sld>
</file>

<file path=ppt/slides/slide5.xml><?xml version="1.0" encoding="utf-8"?>
<p:sld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pic>
        <p:nvPicPr>
          <p:cNvPr id="64" name="图片" descr="preencoded.png"/>
          <p:cNvPicPr>
            <a:picLocks noChangeAspect="1"/>
          </p:cNvPicPr>
          <p:nvPr/>
        </p:nvPicPr>
        <p:blipFill>
          <a:blip r:embed="rId1" cstate="print"/>
          <a:stretch>
            <a:fillRect/>
          </a:stretch>
        </p:blipFill>
        <p:spPr>
          <a:xfrm rot="0">
            <a:off x="0" y="0"/>
            <a:ext cx="14630401" cy="8229600"/>
          </a:xfrm>
          <a:prstGeom prst="rect"/>
          <a:noFill/>
          <a:ln w="12700" cmpd="sng" cap="flat">
            <a:noFill/>
            <a:prstDash val="solid"/>
            <a:miter/>
          </a:ln>
        </p:spPr>
      </p:pic>
      <p:sp>
        <p:nvSpPr>
          <p:cNvPr id="65" name="矩形"/>
          <p:cNvSpPr>
            <a:spLocks/>
          </p:cNvSpPr>
          <p:nvPr/>
        </p:nvSpPr>
        <p:spPr>
          <a:xfrm rot="0">
            <a:off x="0" y="0"/>
            <a:ext cx="14630401" cy="8229600"/>
          </a:xfrm>
          <a:prstGeom prst="rect"/>
          <a:solidFill>
            <a:srgbClr val="FFFFFF">
              <a:alpha val="75000"/>
            </a:srgbClr>
          </a:solidFill>
          <a:ln w="12700" cmpd="sng" cap="flat">
            <a:noFill/>
            <a:prstDash val="solid"/>
            <a:miter/>
          </a:ln>
        </p:spPr>
      </p:sp>
      <p:pic>
        <p:nvPicPr>
          <p:cNvPr id="66" name="图片" descr="preencoded.png"/>
          <p:cNvPicPr>
            <a:picLocks noChangeAspect="1"/>
          </p:cNvPicPr>
          <p:nvPr/>
        </p:nvPicPr>
        <p:blipFill>
          <a:blip r:embed="rId2" cstate="print"/>
          <a:stretch>
            <a:fillRect/>
          </a:stretch>
        </p:blipFill>
        <p:spPr>
          <a:xfrm rot="0">
            <a:off x="10980419" y="0"/>
            <a:ext cx="3657600" cy="8229600"/>
          </a:xfrm>
          <a:prstGeom prst="rect"/>
          <a:noFill/>
          <a:ln w="12700" cmpd="sng" cap="flat">
            <a:noFill/>
            <a:prstDash val="solid"/>
            <a:miter/>
          </a:ln>
        </p:spPr>
      </p:pic>
      <p:sp>
        <p:nvSpPr>
          <p:cNvPr id="67" name="矩形"/>
          <p:cNvSpPr>
            <a:spLocks/>
          </p:cNvSpPr>
          <p:nvPr/>
        </p:nvSpPr>
        <p:spPr>
          <a:xfrm rot="0">
            <a:off x="826294" y="607576"/>
            <a:ext cx="9320214" cy="1377076"/>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5422"/>
              </a:lnSpc>
              <a:spcBef>
                <a:spcPts val="0"/>
              </a:spcBef>
              <a:spcAft>
                <a:spcPts val="0"/>
              </a:spcAft>
              <a:buNone/>
            </a:pPr>
            <a:r>
              <a:rPr lang="en-US" altLang="zh-CN" sz="4338" b="1" i="0" u="none" strike="noStrike" kern="1200" cap="none" spc="0" baseline="0">
                <a:solidFill>
                  <a:srgbClr val="000000"/>
                </a:solidFill>
                <a:latin typeface="p22-mackinac-pro" pitchFamily="34" charset="0"/>
                <a:ea typeface="p22-mackinac-pro" pitchFamily="34" charset="0"/>
                <a:cs typeface="p22-mackinac-pro" pitchFamily="34" charset="0"/>
              </a:rPr>
              <a:t>Identifying Trends and Patterns in Student Results</a:t>
            </a:r>
            <a:endParaRPr lang="zh-CN" altLang="en-US" sz="4338" b="0" i="0" u="none" strike="noStrike" kern="1200" cap="none" spc="0" baseline="0">
              <a:solidFill>
                <a:schemeClr val="tx1"/>
              </a:solidFill>
              <a:latin typeface="Calibri" pitchFamily="0" charset="0"/>
              <a:ea typeface="等线" pitchFamily="0" charset="0"/>
              <a:cs typeface="Calibri" pitchFamily="0" charset="0"/>
            </a:endParaRPr>
          </a:p>
        </p:txBody>
      </p:sp>
      <p:sp>
        <p:nvSpPr>
          <p:cNvPr id="68" name="圆角矩形"/>
          <p:cNvSpPr>
            <a:spLocks/>
          </p:cNvSpPr>
          <p:nvPr/>
        </p:nvSpPr>
        <p:spPr>
          <a:xfrm rot="0">
            <a:off x="1134785" y="2315170"/>
            <a:ext cx="44052" cy="5306854"/>
          </a:xfrm>
          <a:prstGeom prst="roundRect">
            <a:avLst>
              <a:gd name="adj" fmla="val 225097"/>
            </a:avLst>
          </a:prstGeom>
          <a:solidFill>
            <a:srgbClr val="B2D4E5"/>
          </a:solidFill>
          <a:ln w="12700" cmpd="sng" cap="flat">
            <a:noFill/>
            <a:prstDash val="solid"/>
            <a:miter/>
          </a:ln>
        </p:spPr>
      </p:sp>
      <p:sp>
        <p:nvSpPr>
          <p:cNvPr id="69" name="圆角矩形"/>
          <p:cNvSpPr>
            <a:spLocks/>
          </p:cNvSpPr>
          <p:nvPr/>
        </p:nvSpPr>
        <p:spPr>
          <a:xfrm rot="0">
            <a:off x="1404699" y="2713076"/>
            <a:ext cx="771167" cy="44053"/>
          </a:xfrm>
          <a:prstGeom prst="roundRect">
            <a:avLst>
              <a:gd name="adj" fmla="val 225097"/>
            </a:avLst>
          </a:prstGeom>
          <a:solidFill>
            <a:srgbClr val="B2D4E5"/>
          </a:solidFill>
          <a:ln w="12700" cmpd="sng" cap="flat">
            <a:noFill/>
            <a:prstDash val="solid"/>
            <a:miter/>
          </a:ln>
        </p:spPr>
      </p:sp>
      <p:sp>
        <p:nvSpPr>
          <p:cNvPr id="70" name="圆角矩形"/>
          <p:cNvSpPr>
            <a:spLocks/>
          </p:cNvSpPr>
          <p:nvPr/>
        </p:nvSpPr>
        <p:spPr>
          <a:xfrm rot="0">
            <a:off x="908923" y="2487335"/>
            <a:ext cx="495776" cy="495775"/>
          </a:xfrm>
          <a:prstGeom prst="roundRect">
            <a:avLst>
              <a:gd name="adj" fmla="val 20000"/>
            </a:avLst>
          </a:prstGeom>
          <a:solidFill>
            <a:srgbClr val="CCEEFF"/>
          </a:solidFill>
          <a:ln w="7620" cmpd="sng" cap="flat">
            <a:solidFill>
              <a:srgbClr val="B2D4E5"/>
            </a:solidFill>
            <a:prstDash val="solid"/>
            <a:round/>
          </a:ln>
        </p:spPr>
      </p:sp>
      <p:sp>
        <p:nvSpPr>
          <p:cNvPr id="71" name="矩形"/>
          <p:cNvSpPr>
            <a:spLocks/>
          </p:cNvSpPr>
          <p:nvPr/>
        </p:nvSpPr>
        <p:spPr>
          <a:xfrm rot="0">
            <a:off x="1089660" y="2528649"/>
            <a:ext cx="134183" cy="413146"/>
          </a:xfrm>
          <a:prstGeom prst="rect"/>
          <a:noFill/>
          <a:ln w="12700" cmpd="sng" cap="flat">
            <a:noFill/>
            <a:prstDash val="solid"/>
            <a:miter/>
          </a:ln>
        </p:spPr>
        <p:txBody>
          <a:bodyPr vert="horz" wrap="none" lIns="91440" tIns="45720" rIns="91440" bIns="45720" anchor="t" anchorCtr="0">
            <a:prstTxWarp prst="textNoShape"/>
          </a:bodyPr>
          <a:lstStyle/>
          <a:p>
            <a:pPr marL="0" indent="0" algn="ctr">
              <a:lnSpc>
                <a:spcPts val="3253"/>
              </a:lnSpc>
              <a:spcBef>
                <a:spcPts val="0"/>
              </a:spcBef>
              <a:spcAft>
                <a:spcPts val="0"/>
              </a:spcAft>
              <a:buNone/>
            </a:pPr>
            <a:r>
              <a:rPr lang="en-US" altLang="zh-CN" sz="2603" b="1" i="0" u="none" strike="noStrike" kern="1200" cap="none" spc="0" baseline="0">
                <a:solidFill>
                  <a:srgbClr val="272525"/>
                </a:solidFill>
                <a:latin typeface="p22-mackinac-pro" pitchFamily="34" charset="0"/>
                <a:ea typeface="p22-mackinac-pro" pitchFamily="34" charset="0"/>
                <a:cs typeface="p22-mackinac-pro" pitchFamily="34" charset="0"/>
              </a:rPr>
              <a:t>1</a:t>
            </a:r>
            <a:endParaRPr lang="zh-CN" altLang="en-US" sz="2603" b="0" i="0" u="none" strike="noStrike" kern="1200" cap="none" spc="0" baseline="0">
              <a:solidFill>
                <a:schemeClr val="tx1"/>
              </a:solidFill>
              <a:latin typeface="Calibri" pitchFamily="0" charset="0"/>
              <a:ea typeface="等线" pitchFamily="0" charset="0"/>
              <a:cs typeface="Calibri" pitchFamily="0" charset="0"/>
            </a:endParaRPr>
          </a:p>
        </p:txBody>
      </p:sp>
      <p:sp>
        <p:nvSpPr>
          <p:cNvPr id="72" name="矩形"/>
          <p:cNvSpPr>
            <a:spLocks/>
          </p:cNvSpPr>
          <p:nvPr/>
        </p:nvSpPr>
        <p:spPr>
          <a:xfrm rot="0">
            <a:off x="2368748" y="2535436"/>
            <a:ext cx="2754510" cy="344328"/>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11"/>
              </a:lnSpc>
              <a:spcBef>
                <a:spcPts val="0"/>
              </a:spcBef>
              <a:spcAft>
                <a:spcPts val="0"/>
              </a:spcAft>
              <a:buNone/>
            </a:pPr>
            <a:r>
              <a:rPr lang="en-US" altLang="zh-CN" sz="2169" b="1" i="0" u="none" strike="noStrike" kern="1200" cap="none" spc="0" baseline="0">
                <a:solidFill>
                  <a:srgbClr val="272525"/>
                </a:solidFill>
                <a:latin typeface="p22-mackinac-pro" pitchFamily="34" charset="0"/>
                <a:ea typeface="p22-mackinac-pro" pitchFamily="34" charset="0"/>
                <a:cs typeface="p22-mackinac-pro" pitchFamily="34" charset="0"/>
              </a:rPr>
              <a:t>Outlier Detection</a:t>
            </a:r>
            <a:endParaRPr lang="zh-CN" altLang="en-US" sz="2169" b="0" i="0" u="none" strike="noStrike" kern="1200" cap="none" spc="0" baseline="0">
              <a:solidFill>
                <a:schemeClr val="tx1"/>
              </a:solidFill>
              <a:latin typeface="Calibri" pitchFamily="0" charset="0"/>
              <a:ea typeface="等线" pitchFamily="0" charset="0"/>
              <a:cs typeface="Calibri" pitchFamily="0" charset="0"/>
            </a:endParaRPr>
          </a:p>
        </p:txBody>
      </p:sp>
      <p:sp>
        <p:nvSpPr>
          <p:cNvPr id="73" name="矩形"/>
          <p:cNvSpPr>
            <a:spLocks/>
          </p:cNvSpPr>
          <p:nvPr/>
        </p:nvSpPr>
        <p:spPr>
          <a:xfrm rot="0">
            <a:off x="2368748" y="3011924"/>
            <a:ext cx="7777759" cy="705088"/>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76"/>
              </a:lnSpc>
              <a:spcBef>
                <a:spcPts val="0"/>
              </a:spcBef>
              <a:spcAft>
                <a:spcPts val="0"/>
              </a:spcAft>
              <a:buNone/>
            </a:pPr>
            <a:r>
              <a:rPr lang="en-US" altLang="zh-CN" sz="1735" b="0" i="0" u="none" strike="noStrike" kern="1200" cap="none" spc="0" baseline="0">
                <a:solidFill>
                  <a:srgbClr val="272525"/>
                </a:solidFill>
                <a:latin typeface="Eudoxus Sans" pitchFamily="34" charset="0"/>
                <a:ea typeface="Eudoxus Sans" pitchFamily="34" charset="0"/>
                <a:cs typeface="Eudoxus Sans" pitchFamily="34" charset="0"/>
              </a:rPr>
              <a:t>Identify students who are performing significantly above or below the class average, and investigate the underlying causes.</a:t>
            </a:r>
            <a:endParaRPr lang="zh-CN" altLang="en-US" sz="1735" b="0" i="0" u="none" strike="noStrike" kern="1200" cap="none" spc="0" baseline="0">
              <a:solidFill>
                <a:schemeClr val="tx1"/>
              </a:solidFill>
              <a:latin typeface="Calibri" pitchFamily="0" charset="0"/>
              <a:ea typeface="等线" pitchFamily="0" charset="0"/>
              <a:cs typeface="Calibri" pitchFamily="0" charset="0"/>
            </a:endParaRPr>
          </a:p>
        </p:txBody>
      </p:sp>
      <p:sp>
        <p:nvSpPr>
          <p:cNvPr id="74" name="圆角矩形"/>
          <p:cNvSpPr>
            <a:spLocks/>
          </p:cNvSpPr>
          <p:nvPr/>
        </p:nvSpPr>
        <p:spPr>
          <a:xfrm rot="0">
            <a:off x="1404699" y="4555450"/>
            <a:ext cx="771167" cy="44053"/>
          </a:xfrm>
          <a:prstGeom prst="roundRect">
            <a:avLst>
              <a:gd name="adj" fmla="val 225097"/>
            </a:avLst>
          </a:prstGeom>
          <a:solidFill>
            <a:srgbClr val="B2D4E5"/>
          </a:solidFill>
          <a:ln w="12700" cmpd="sng" cap="flat">
            <a:noFill/>
            <a:prstDash val="solid"/>
            <a:miter/>
          </a:ln>
        </p:spPr>
      </p:sp>
      <p:sp>
        <p:nvSpPr>
          <p:cNvPr id="75" name="圆角矩形"/>
          <p:cNvSpPr>
            <a:spLocks/>
          </p:cNvSpPr>
          <p:nvPr/>
        </p:nvSpPr>
        <p:spPr>
          <a:xfrm rot="0">
            <a:off x="908923" y="4329708"/>
            <a:ext cx="495776" cy="495776"/>
          </a:xfrm>
          <a:prstGeom prst="roundRect">
            <a:avLst>
              <a:gd name="adj" fmla="val 20000"/>
            </a:avLst>
          </a:prstGeom>
          <a:solidFill>
            <a:srgbClr val="CCEEFF"/>
          </a:solidFill>
          <a:ln w="7620" cmpd="sng" cap="flat">
            <a:solidFill>
              <a:srgbClr val="B2D4E5"/>
            </a:solidFill>
            <a:prstDash val="solid"/>
            <a:round/>
          </a:ln>
        </p:spPr>
      </p:sp>
      <p:sp>
        <p:nvSpPr>
          <p:cNvPr id="76" name="矩形"/>
          <p:cNvSpPr>
            <a:spLocks/>
          </p:cNvSpPr>
          <p:nvPr/>
        </p:nvSpPr>
        <p:spPr>
          <a:xfrm rot="0">
            <a:off x="1060609" y="4371023"/>
            <a:ext cx="192405" cy="413146"/>
          </a:xfrm>
          <a:prstGeom prst="rect"/>
          <a:noFill/>
          <a:ln w="12700" cmpd="sng" cap="flat">
            <a:noFill/>
            <a:prstDash val="solid"/>
            <a:miter/>
          </a:ln>
        </p:spPr>
        <p:txBody>
          <a:bodyPr vert="horz" wrap="none" lIns="91440" tIns="45720" rIns="91440" bIns="45720" anchor="t" anchorCtr="0">
            <a:prstTxWarp prst="textNoShape"/>
          </a:bodyPr>
          <a:lstStyle/>
          <a:p>
            <a:pPr marL="0" indent="0" algn="ctr">
              <a:lnSpc>
                <a:spcPts val="3253"/>
              </a:lnSpc>
              <a:spcBef>
                <a:spcPts val="0"/>
              </a:spcBef>
              <a:spcAft>
                <a:spcPts val="0"/>
              </a:spcAft>
              <a:buNone/>
            </a:pPr>
            <a:r>
              <a:rPr lang="en-US" altLang="zh-CN" sz="2603" b="1" i="0" u="none" strike="noStrike" kern="1200" cap="none" spc="0" baseline="0">
                <a:solidFill>
                  <a:srgbClr val="272525"/>
                </a:solidFill>
                <a:latin typeface="p22-mackinac-pro" pitchFamily="34" charset="0"/>
                <a:ea typeface="p22-mackinac-pro" pitchFamily="34" charset="0"/>
                <a:cs typeface="p22-mackinac-pro" pitchFamily="34" charset="0"/>
              </a:rPr>
              <a:t>2</a:t>
            </a:r>
            <a:endParaRPr lang="zh-CN" altLang="en-US" sz="2603" b="0" i="0" u="none" strike="noStrike" kern="1200" cap="none" spc="0" baseline="0">
              <a:solidFill>
                <a:schemeClr val="tx1"/>
              </a:solidFill>
              <a:latin typeface="Calibri" pitchFamily="0" charset="0"/>
              <a:ea typeface="等线" pitchFamily="0" charset="0"/>
              <a:cs typeface="Calibri" pitchFamily="0" charset="0"/>
            </a:endParaRPr>
          </a:p>
        </p:txBody>
      </p:sp>
      <p:sp>
        <p:nvSpPr>
          <p:cNvPr id="77" name="矩形"/>
          <p:cNvSpPr>
            <a:spLocks/>
          </p:cNvSpPr>
          <p:nvPr/>
        </p:nvSpPr>
        <p:spPr>
          <a:xfrm rot="0">
            <a:off x="2368748" y="4377809"/>
            <a:ext cx="2754510" cy="344328"/>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11"/>
              </a:lnSpc>
              <a:spcBef>
                <a:spcPts val="0"/>
              </a:spcBef>
              <a:spcAft>
                <a:spcPts val="0"/>
              </a:spcAft>
              <a:buNone/>
            </a:pPr>
            <a:r>
              <a:rPr lang="en-US" altLang="zh-CN" sz="2169" b="1" i="0" u="none" strike="noStrike" kern="1200" cap="none" spc="0" baseline="0">
                <a:solidFill>
                  <a:srgbClr val="272525"/>
                </a:solidFill>
                <a:latin typeface="p22-mackinac-pro" pitchFamily="34" charset="0"/>
                <a:ea typeface="p22-mackinac-pro" pitchFamily="34" charset="0"/>
                <a:cs typeface="p22-mackinac-pro" pitchFamily="34" charset="0"/>
              </a:rPr>
              <a:t>Clustering Analysis</a:t>
            </a:r>
            <a:endParaRPr lang="zh-CN" altLang="en-US" sz="2169" b="0" i="0" u="none" strike="noStrike" kern="1200" cap="none" spc="0" baseline="0">
              <a:solidFill>
                <a:schemeClr val="tx1"/>
              </a:solidFill>
              <a:latin typeface="Calibri" pitchFamily="0" charset="0"/>
              <a:ea typeface="等线" pitchFamily="0" charset="0"/>
              <a:cs typeface="Calibri" pitchFamily="0" charset="0"/>
            </a:endParaRPr>
          </a:p>
        </p:txBody>
      </p:sp>
      <p:sp>
        <p:nvSpPr>
          <p:cNvPr id="78" name="矩形"/>
          <p:cNvSpPr>
            <a:spLocks/>
          </p:cNvSpPr>
          <p:nvPr/>
        </p:nvSpPr>
        <p:spPr>
          <a:xfrm rot="0">
            <a:off x="2368748" y="4854297"/>
            <a:ext cx="7777759" cy="705087"/>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76"/>
              </a:lnSpc>
              <a:spcBef>
                <a:spcPts val="0"/>
              </a:spcBef>
              <a:spcAft>
                <a:spcPts val="0"/>
              </a:spcAft>
              <a:buNone/>
            </a:pPr>
            <a:r>
              <a:rPr lang="en-US" altLang="zh-CN" sz="1735" b="0" i="0" u="none" strike="noStrike" kern="1200" cap="none" spc="0" baseline="0">
                <a:solidFill>
                  <a:srgbClr val="272525"/>
                </a:solidFill>
                <a:latin typeface="Eudoxus Sans" pitchFamily="34" charset="0"/>
                <a:ea typeface="Eudoxus Sans" pitchFamily="34" charset="0"/>
                <a:cs typeface="Eudoxus Sans" pitchFamily="34" charset="0"/>
              </a:rPr>
              <a:t>Group students with similar academic profiles to uncover patterns and potential subgroups within the data.</a:t>
            </a:r>
            <a:endParaRPr lang="zh-CN" altLang="en-US" sz="1735" b="0" i="0" u="none" strike="noStrike" kern="1200" cap="none" spc="0" baseline="0">
              <a:solidFill>
                <a:schemeClr val="tx1"/>
              </a:solidFill>
              <a:latin typeface="Calibri" pitchFamily="0" charset="0"/>
              <a:ea typeface="等线" pitchFamily="0" charset="0"/>
              <a:cs typeface="Calibri" pitchFamily="0" charset="0"/>
            </a:endParaRPr>
          </a:p>
        </p:txBody>
      </p:sp>
      <p:sp>
        <p:nvSpPr>
          <p:cNvPr id="79" name="圆角矩形"/>
          <p:cNvSpPr>
            <a:spLocks/>
          </p:cNvSpPr>
          <p:nvPr/>
        </p:nvSpPr>
        <p:spPr>
          <a:xfrm rot="0">
            <a:off x="1404699" y="6397823"/>
            <a:ext cx="771167" cy="44053"/>
          </a:xfrm>
          <a:prstGeom prst="roundRect">
            <a:avLst>
              <a:gd name="adj" fmla="val 225097"/>
            </a:avLst>
          </a:prstGeom>
          <a:solidFill>
            <a:srgbClr val="B2D4E5"/>
          </a:solidFill>
          <a:ln w="12700" cmpd="sng" cap="flat">
            <a:noFill/>
            <a:prstDash val="solid"/>
            <a:miter/>
          </a:ln>
        </p:spPr>
      </p:sp>
      <p:sp>
        <p:nvSpPr>
          <p:cNvPr id="80" name="圆角矩形"/>
          <p:cNvSpPr>
            <a:spLocks/>
          </p:cNvSpPr>
          <p:nvPr/>
        </p:nvSpPr>
        <p:spPr>
          <a:xfrm rot="0">
            <a:off x="908923" y="6172081"/>
            <a:ext cx="495776" cy="495776"/>
          </a:xfrm>
          <a:prstGeom prst="roundRect">
            <a:avLst>
              <a:gd name="adj" fmla="val 20000"/>
            </a:avLst>
          </a:prstGeom>
          <a:solidFill>
            <a:srgbClr val="CCEEFF"/>
          </a:solidFill>
          <a:ln w="7620" cmpd="sng" cap="flat">
            <a:solidFill>
              <a:srgbClr val="B2D4E5"/>
            </a:solidFill>
            <a:prstDash val="solid"/>
            <a:round/>
          </a:ln>
        </p:spPr>
      </p:sp>
      <p:sp>
        <p:nvSpPr>
          <p:cNvPr id="81" name="矩形"/>
          <p:cNvSpPr>
            <a:spLocks/>
          </p:cNvSpPr>
          <p:nvPr/>
        </p:nvSpPr>
        <p:spPr>
          <a:xfrm rot="0">
            <a:off x="1057751" y="6213396"/>
            <a:ext cx="198001" cy="413146"/>
          </a:xfrm>
          <a:prstGeom prst="rect"/>
          <a:noFill/>
          <a:ln w="12700" cmpd="sng" cap="flat">
            <a:noFill/>
            <a:prstDash val="solid"/>
            <a:miter/>
          </a:ln>
        </p:spPr>
        <p:txBody>
          <a:bodyPr vert="horz" wrap="none" lIns="91440" tIns="45720" rIns="91440" bIns="45720" anchor="t" anchorCtr="0">
            <a:prstTxWarp prst="textNoShape"/>
          </a:bodyPr>
          <a:lstStyle/>
          <a:p>
            <a:pPr marL="0" indent="0" algn="ctr">
              <a:lnSpc>
                <a:spcPts val="3253"/>
              </a:lnSpc>
              <a:spcBef>
                <a:spcPts val="0"/>
              </a:spcBef>
              <a:spcAft>
                <a:spcPts val="0"/>
              </a:spcAft>
              <a:buNone/>
            </a:pPr>
            <a:r>
              <a:rPr lang="en-US" altLang="zh-CN" sz="2603" b="1" i="0" u="none" strike="noStrike" kern="1200" cap="none" spc="0" baseline="0">
                <a:solidFill>
                  <a:srgbClr val="272525"/>
                </a:solidFill>
                <a:latin typeface="p22-mackinac-pro" pitchFamily="34" charset="0"/>
                <a:ea typeface="p22-mackinac-pro" pitchFamily="34" charset="0"/>
                <a:cs typeface="p22-mackinac-pro" pitchFamily="34" charset="0"/>
              </a:rPr>
              <a:t>3</a:t>
            </a:r>
            <a:endParaRPr lang="zh-CN" altLang="en-US" sz="2603" b="0" i="0" u="none" strike="noStrike" kern="1200" cap="none" spc="0" baseline="0">
              <a:solidFill>
                <a:schemeClr val="tx1"/>
              </a:solidFill>
              <a:latin typeface="Calibri" pitchFamily="0" charset="0"/>
              <a:ea typeface="等线" pitchFamily="0" charset="0"/>
              <a:cs typeface="Calibri" pitchFamily="0" charset="0"/>
            </a:endParaRPr>
          </a:p>
        </p:txBody>
      </p:sp>
      <p:sp>
        <p:nvSpPr>
          <p:cNvPr id="82" name="矩形"/>
          <p:cNvSpPr>
            <a:spLocks/>
          </p:cNvSpPr>
          <p:nvPr/>
        </p:nvSpPr>
        <p:spPr>
          <a:xfrm rot="0">
            <a:off x="2368748" y="6220182"/>
            <a:ext cx="2754510" cy="344328"/>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11"/>
              </a:lnSpc>
              <a:spcBef>
                <a:spcPts val="0"/>
              </a:spcBef>
              <a:spcAft>
                <a:spcPts val="0"/>
              </a:spcAft>
              <a:buNone/>
            </a:pPr>
            <a:r>
              <a:rPr lang="en-US" altLang="zh-CN" sz="2169" b="1" i="0" u="none" strike="noStrike" kern="1200" cap="none" spc="0" baseline="0">
                <a:solidFill>
                  <a:srgbClr val="272525"/>
                </a:solidFill>
                <a:latin typeface="p22-mackinac-pro" pitchFamily="34" charset="0"/>
                <a:ea typeface="p22-mackinac-pro" pitchFamily="34" charset="0"/>
                <a:cs typeface="p22-mackinac-pro" pitchFamily="34" charset="0"/>
              </a:rPr>
              <a:t>Correlation Analysis</a:t>
            </a:r>
            <a:endParaRPr lang="zh-CN" altLang="en-US" sz="2169" b="0" i="0" u="none" strike="noStrike" kern="1200" cap="none" spc="0" baseline="0">
              <a:solidFill>
                <a:schemeClr val="tx1"/>
              </a:solidFill>
              <a:latin typeface="Calibri" pitchFamily="0" charset="0"/>
              <a:ea typeface="等线" pitchFamily="0" charset="0"/>
              <a:cs typeface="Calibri" pitchFamily="0" charset="0"/>
            </a:endParaRPr>
          </a:p>
        </p:txBody>
      </p:sp>
      <p:sp>
        <p:nvSpPr>
          <p:cNvPr id="83" name="矩形"/>
          <p:cNvSpPr>
            <a:spLocks/>
          </p:cNvSpPr>
          <p:nvPr/>
        </p:nvSpPr>
        <p:spPr>
          <a:xfrm rot="0">
            <a:off x="2368748" y="6696670"/>
            <a:ext cx="7777759" cy="705088"/>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76"/>
              </a:lnSpc>
              <a:spcBef>
                <a:spcPts val="0"/>
              </a:spcBef>
              <a:spcAft>
                <a:spcPts val="0"/>
              </a:spcAft>
              <a:buNone/>
            </a:pPr>
            <a:r>
              <a:rPr lang="en-US" altLang="zh-CN" sz="1735" b="0" i="0" u="none" strike="noStrike" kern="1200" cap="none" spc="0" baseline="0">
                <a:solidFill>
                  <a:srgbClr val="272525"/>
                </a:solidFill>
                <a:latin typeface="Eudoxus Sans" pitchFamily="34" charset="0"/>
                <a:ea typeface="Eudoxus Sans" pitchFamily="34" charset="0"/>
                <a:cs typeface="Eudoxus Sans" pitchFamily="34" charset="0"/>
              </a:rPr>
              <a:t>Examine the relationships between various student attributes, such as attendance, participation, and test scores.</a:t>
            </a:r>
            <a:endParaRPr lang="zh-CN" altLang="en-US" sz="1735" b="0" i="0" u="none" strike="noStrike" kern="1200" cap="none" spc="0" baseline="0">
              <a:solidFill>
                <a:schemeClr val="tx1"/>
              </a:solidFill>
              <a:latin typeface="Calibri" pitchFamily="0" charset="0"/>
              <a:ea typeface="等线" pitchFamily="0" charset="0"/>
              <a:cs typeface="Calibri" pitchFamily="0" charset="0"/>
            </a:endParaRPr>
          </a:p>
        </p:txBody>
      </p:sp>
      <p:pic>
        <p:nvPicPr>
          <p:cNvPr id="84" name="图片" descr="preencoded.png">
            <a:hlinkClick r:id="rId3"/>
          </p:cNvPr>
          <p:cNvPicPr>
            <a:picLocks noChangeAspect="1"/>
          </p:cNvPicPr>
          <p:nvPr/>
        </p:nvPicPr>
        <p:blipFill>
          <a:blip r:embed="rId4" cstate="print"/>
          <a:stretch>
            <a:fillRect/>
          </a:stretch>
        </p:blipFill>
        <p:spPr>
          <a:xfrm rot="0">
            <a:off x="12242152" y="7589520"/>
            <a:ext cx="2296807" cy="548640"/>
          </a:xfrm>
          <a:prstGeom prst="rect"/>
          <a:noFill/>
          <a:ln w="12700" cmpd="sng" cap="flat">
            <a:noFill/>
            <a:prstDash val="solid"/>
            <a:miter/>
          </a:ln>
        </p:spPr>
      </p:pic>
    </p:spTree>
    <p:extLst>
      <p:ext uri="{BB962C8B-B14F-4D97-AF65-F5344CB8AC3E}">
        <p14:creationId xmlns:p14="http://schemas.microsoft.com/office/powerpoint/2010/main" val="1415587601"/>
      </p:ext>
    </p:extLst>
  </p:cSld>
  <p:clrMapOvr>
    <a:masterClrMapping/>
  </p:clrMapOvr>
</p:sld>
</file>

<file path=ppt/slides/slide6.xml><?xml version="1.0" encoding="utf-8"?>
<p:sld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pic>
        <p:nvPicPr>
          <p:cNvPr id="88" name="图片" descr="preencoded.png"/>
          <p:cNvPicPr>
            <a:picLocks noChangeAspect="1"/>
          </p:cNvPicPr>
          <p:nvPr/>
        </p:nvPicPr>
        <p:blipFill>
          <a:blip r:embed="rId1" cstate="print"/>
          <a:stretch>
            <a:fillRect/>
          </a:stretch>
        </p:blipFill>
        <p:spPr>
          <a:xfrm rot="0">
            <a:off x="0" y="0"/>
            <a:ext cx="14630401" cy="8229600"/>
          </a:xfrm>
          <a:prstGeom prst="rect"/>
          <a:noFill/>
          <a:ln w="12700" cmpd="sng" cap="flat">
            <a:noFill/>
            <a:prstDash val="solid"/>
            <a:miter/>
          </a:ln>
        </p:spPr>
      </p:pic>
      <p:sp>
        <p:nvSpPr>
          <p:cNvPr id="89" name="矩形"/>
          <p:cNvSpPr>
            <a:spLocks/>
          </p:cNvSpPr>
          <p:nvPr/>
        </p:nvSpPr>
        <p:spPr>
          <a:xfrm rot="0">
            <a:off x="0" y="0"/>
            <a:ext cx="14630401" cy="8229600"/>
          </a:xfrm>
          <a:prstGeom prst="rect"/>
          <a:solidFill>
            <a:srgbClr val="FFFFFF">
              <a:alpha val="75000"/>
            </a:srgbClr>
          </a:solidFill>
          <a:ln w="12700" cmpd="sng" cap="flat">
            <a:noFill/>
            <a:prstDash val="solid"/>
            <a:miter/>
          </a:ln>
        </p:spPr>
      </p:sp>
      <p:sp>
        <p:nvSpPr>
          <p:cNvPr id="90" name="矩形"/>
          <p:cNvSpPr>
            <a:spLocks/>
          </p:cNvSpPr>
          <p:nvPr/>
        </p:nvSpPr>
        <p:spPr>
          <a:xfrm rot="0">
            <a:off x="2037993" y="903207"/>
            <a:ext cx="10554414" cy="138874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5468"/>
              </a:lnSpc>
              <a:spcBef>
                <a:spcPts val="0"/>
              </a:spcBef>
              <a:spcAft>
                <a:spcPts val="0"/>
              </a:spcAft>
              <a:buNone/>
            </a:pPr>
            <a:r>
              <a:rPr lang="en-US" altLang="zh-CN" sz="4374" b="1" i="0" u="none" strike="noStrike" kern="1200" cap="none" spc="0" baseline="0">
                <a:solidFill>
                  <a:srgbClr val="000000"/>
                </a:solidFill>
                <a:latin typeface="p22-mackinac-pro" pitchFamily="34" charset="0"/>
                <a:ea typeface="p22-mackinac-pro" pitchFamily="34" charset="0"/>
                <a:cs typeface="p22-mackinac-pro" pitchFamily="34" charset="0"/>
              </a:rPr>
              <a:t>Analyzing Factors Affecting Student Performance</a:t>
            </a:r>
            <a:endParaRPr lang="zh-CN" altLang="en-US" sz="4374" b="0" i="0" u="none" strike="noStrike" kern="1200" cap="none" spc="0" baseline="0">
              <a:solidFill>
                <a:schemeClr val="tx1"/>
              </a:solidFill>
              <a:latin typeface="Calibri" pitchFamily="0" charset="0"/>
              <a:ea typeface="等线" pitchFamily="0" charset="0"/>
              <a:cs typeface="Calibri" pitchFamily="0" charset="0"/>
            </a:endParaRPr>
          </a:p>
        </p:txBody>
      </p:sp>
      <p:sp>
        <p:nvSpPr>
          <p:cNvPr id="91" name="圆角矩形"/>
          <p:cNvSpPr>
            <a:spLocks/>
          </p:cNvSpPr>
          <p:nvPr/>
        </p:nvSpPr>
        <p:spPr>
          <a:xfrm rot="0">
            <a:off x="2037993" y="2736294"/>
            <a:ext cx="5166121" cy="2006203"/>
          </a:xfrm>
          <a:prstGeom prst="roundRect">
            <a:avLst>
              <a:gd name="adj" fmla="val 4986"/>
            </a:avLst>
          </a:prstGeom>
          <a:solidFill>
            <a:srgbClr val="CCEEFF"/>
          </a:solidFill>
          <a:ln w="7620" cmpd="sng" cap="flat">
            <a:solidFill>
              <a:srgbClr val="B2D4E5"/>
            </a:solidFill>
            <a:prstDash val="solid"/>
            <a:round/>
          </a:ln>
        </p:spPr>
      </p:sp>
      <p:sp>
        <p:nvSpPr>
          <p:cNvPr id="92" name="矩形"/>
          <p:cNvSpPr>
            <a:spLocks/>
          </p:cNvSpPr>
          <p:nvPr/>
        </p:nvSpPr>
        <p:spPr>
          <a:xfrm rot="0">
            <a:off x="2267783" y="2966085"/>
            <a:ext cx="2996803" cy="347186"/>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Socioeconomic Status</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93" name="矩形"/>
          <p:cNvSpPr>
            <a:spLocks/>
          </p:cNvSpPr>
          <p:nvPr/>
        </p:nvSpPr>
        <p:spPr>
          <a:xfrm rot="0">
            <a:off x="2267783" y="3446502"/>
            <a:ext cx="4706541" cy="106620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Explore the impact of family income, parental education, and access to resources on student outcomes.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sp>
        <p:nvSpPr>
          <p:cNvPr id="94" name="圆角矩形"/>
          <p:cNvSpPr>
            <a:spLocks/>
          </p:cNvSpPr>
          <p:nvPr/>
        </p:nvSpPr>
        <p:spPr>
          <a:xfrm rot="0">
            <a:off x="7426285" y="2736294"/>
            <a:ext cx="5166122" cy="2006203"/>
          </a:xfrm>
          <a:prstGeom prst="roundRect">
            <a:avLst>
              <a:gd name="adj" fmla="val 4986"/>
            </a:avLst>
          </a:prstGeom>
          <a:solidFill>
            <a:srgbClr val="CCEEFF"/>
          </a:solidFill>
          <a:ln w="7620" cmpd="sng" cap="flat">
            <a:solidFill>
              <a:srgbClr val="B2D4E5"/>
            </a:solidFill>
            <a:prstDash val="solid"/>
            <a:round/>
          </a:ln>
        </p:spPr>
      </p:sp>
      <p:sp>
        <p:nvSpPr>
          <p:cNvPr id="95" name="矩形"/>
          <p:cNvSpPr>
            <a:spLocks/>
          </p:cNvSpPr>
          <p:nvPr/>
        </p:nvSpPr>
        <p:spPr>
          <a:xfrm rot="0">
            <a:off x="7656076" y="2966085"/>
            <a:ext cx="3297198" cy="347186"/>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Classroom Environment</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96" name="矩形"/>
          <p:cNvSpPr>
            <a:spLocks/>
          </p:cNvSpPr>
          <p:nvPr/>
        </p:nvSpPr>
        <p:spPr>
          <a:xfrm rot="0">
            <a:off x="7656076" y="3446502"/>
            <a:ext cx="4706541" cy="106620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Assess the influence of teaching methods, classroom dynamics, and peer interactions on student engagement and learning.</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sp>
        <p:nvSpPr>
          <p:cNvPr id="97" name="圆角矩形"/>
          <p:cNvSpPr>
            <a:spLocks/>
          </p:cNvSpPr>
          <p:nvPr/>
        </p:nvSpPr>
        <p:spPr>
          <a:xfrm rot="0">
            <a:off x="2037993" y="4964668"/>
            <a:ext cx="5166121" cy="2361604"/>
          </a:xfrm>
          <a:prstGeom prst="roundRect">
            <a:avLst>
              <a:gd name="adj" fmla="val 4236"/>
            </a:avLst>
          </a:prstGeom>
          <a:solidFill>
            <a:srgbClr val="CCEEFF"/>
          </a:solidFill>
          <a:ln w="7620" cmpd="sng" cap="flat">
            <a:solidFill>
              <a:srgbClr val="B2D4E5"/>
            </a:solidFill>
            <a:prstDash val="solid"/>
            <a:round/>
          </a:ln>
        </p:spPr>
      </p:sp>
      <p:sp>
        <p:nvSpPr>
          <p:cNvPr id="98" name="矩形"/>
          <p:cNvSpPr>
            <a:spLocks/>
          </p:cNvSpPr>
          <p:nvPr/>
        </p:nvSpPr>
        <p:spPr>
          <a:xfrm rot="0">
            <a:off x="2267783" y="5194459"/>
            <a:ext cx="2777490" cy="347185"/>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Personal Factors</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99" name="矩形"/>
          <p:cNvSpPr>
            <a:spLocks/>
          </p:cNvSpPr>
          <p:nvPr/>
        </p:nvSpPr>
        <p:spPr>
          <a:xfrm rot="0">
            <a:off x="2267783" y="5674876"/>
            <a:ext cx="4706541" cy="106620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Understand the role of student motivation, self-efficacy, and overall well-being in academic performance.</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sp>
        <p:nvSpPr>
          <p:cNvPr id="100" name="圆角矩形"/>
          <p:cNvSpPr>
            <a:spLocks/>
          </p:cNvSpPr>
          <p:nvPr/>
        </p:nvSpPr>
        <p:spPr>
          <a:xfrm rot="0">
            <a:off x="7426285" y="4964668"/>
            <a:ext cx="5166122" cy="2361604"/>
          </a:xfrm>
          <a:prstGeom prst="roundRect">
            <a:avLst>
              <a:gd name="adj" fmla="val 4236"/>
            </a:avLst>
          </a:prstGeom>
          <a:solidFill>
            <a:srgbClr val="CCEEFF"/>
          </a:solidFill>
          <a:ln w="7620" cmpd="sng" cap="flat">
            <a:solidFill>
              <a:srgbClr val="B2D4E5"/>
            </a:solidFill>
            <a:prstDash val="solid"/>
            <a:round/>
          </a:ln>
        </p:spPr>
      </p:sp>
      <p:sp>
        <p:nvSpPr>
          <p:cNvPr id="101" name="矩形"/>
          <p:cNvSpPr>
            <a:spLocks/>
          </p:cNvSpPr>
          <p:nvPr/>
        </p:nvSpPr>
        <p:spPr>
          <a:xfrm rot="0">
            <a:off x="7656076" y="5194459"/>
            <a:ext cx="3282790" cy="347185"/>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School Support Systems</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102" name="矩形"/>
          <p:cNvSpPr>
            <a:spLocks/>
          </p:cNvSpPr>
          <p:nvPr/>
        </p:nvSpPr>
        <p:spPr>
          <a:xfrm rot="0">
            <a:off x="7656076" y="5674876"/>
            <a:ext cx="4706541" cy="1421606"/>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Evaluate the effectiveness of academic counseling, tutoring programs, and extracurricular activities in supporting student success.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103" name="图片" descr="preencoded.png">
            <a:hlinkClick r:id="rId2"/>
          </p:cNvPr>
          <p:cNvPicPr>
            <a:picLocks noChangeAspect="1"/>
          </p:cNvPicPr>
          <p:nvPr/>
        </p:nvPicPr>
        <p:blipFill>
          <a:blip r:embed="rId3" cstate="print"/>
          <a:stretch>
            <a:fillRect/>
          </a:stretch>
        </p:blipFill>
        <p:spPr>
          <a:xfrm rot="0">
            <a:off x="12242152" y="7589520"/>
            <a:ext cx="2296807" cy="548640"/>
          </a:xfrm>
          <a:prstGeom prst="rect"/>
          <a:noFill/>
          <a:ln w="12700" cmpd="sng" cap="flat">
            <a:noFill/>
            <a:prstDash val="solid"/>
            <a:miter/>
          </a:ln>
        </p:spPr>
      </p:pic>
    </p:spTree>
    <p:extLst>
      <p:ext uri="{BB962C8B-B14F-4D97-AF65-F5344CB8AC3E}">
        <p14:creationId xmlns:p14="http://schemas.microsoft.com/office/powerpoint/2010/main" val="1342865999"/>
      </p:ext>
    </p:extLst>
  </p:cSld>
  <p:clrMapOvr>
    <a:masterClrMapping/>
  </p:clrMapOvr>
</p:sld>
</file>

<file path=ppt/slides/slide7.xml><?xml version="1.0" encoding="utf-8"?>
<p:sld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pic>
        <p:nvPicPr>
          <p:cNvPr id="107" name="图片" descr="preencoded.png"/>
          <p:cNvPicPr>
            <a:picLocks noChangeAspect="1"/>
          </p:cNvPicPr>
          <p:nvPr/>
        </p:nvPicPr>
        <p:blipFill>
          <a:blip r:embed="rId1" cstate="print"/>
          <a:stretch>
            <a:fillRect/>
          </a:stretch>
        </p:blipFill>
        <p:spPr>
          <a:xfrm rot="0">
            <a:off x="0" y="0"/>
            <a:ext cx="14630401" cy="8229600"/>
          </a:xfrm>
          <a:prstGeom prst="rect"/>
          <a:noFill/>
          <a:ln w="12700" cmpd="sng" cap="flat">
            <a:noFill/>
            <a:prstDash val="solid"/>
            <a:miter/>
          </a:ln>
        </p:spPr>
      </p:pic>
      <p:sp>
        <p:nvSpPr>
          <p:cNvPr id="108" name="矩形"/>
          <p:cNvSpPr>
            <a:spLocks/>
          </p:cNvSpPr>
          <p:nvPr/>
        </p:nvSpPr>
        <p:spPr>
          <a:xfrm rot="0">
            <a:off x="0" y="0"/>
            <a:ext cx="14630401" cy="8229600"/>
          </a:xfrm>
          <a:prstGeom prst="rect"/>
          <a:solidFill>
            <a:srgbClr val="FFFFFF">
              <a:alpha val="75000"/>
            </a:srgbClr>
          </a:solidFill>
          <a:ln w="12700" cmpd="sng" cap="flat">
            <a:noFill/>
            <a:prstDash val="solid"/>
            <a:miter/>
          </a:ln>
        </p:spPr>
      </p:sp>
      <p:sp>
        <p:nvSpPr>
          <p:cNvPr id="109" name="矩形"/>
          <p:cNvSpPr>
            <a:spLocks/>
          </p:cNvSpPr>
          <p:nvPr/>
        </p:nvSpPr>
        <p:spPr>
          <a:xfrm rot="0">
            <a:off x="2037993" y="1329452"/>
            <a:ext cx="10554414" cy="138874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5468"/>
              </a:lnSpc>
              <a:spcBef>
                <a:spcPts val="0"/>
              </a:spcBef>
              <a:spcAft>
                <a:spcPts val="0"/>
              </a:spcAft>
              <a:buNone/>
            </a:pPr>
            <a:r>
              <a:rPr lang="en-US" altLang="zh-CN" sz="4374" b="1" i="0" u="none" strike="noStrike" kern="1200" cap="none" spc="0" baseline="0">
                <a:solidFill>
                  <a:srgbClr val="000000"/>
                </a:solidFill>
                <a:latin typeface="p22-mackinac-pro" pitchFamily="34" charset="0"/>
                <a:ea typeface="p22-mackinac-pro" pitchFamily="34" charset="0"/>
                <a:cs typeface="p22-mackinac-pro" pitchFamily="34" charset="0"/>
              </a:rPr>
              <a:t>Providing Actionable Insights and Recommendations</a:t>
            </a:r>
            <a:endParaRPr lang="zh-CN" altLang="en-US" sz="4374" b="0" i="0" u="none" strike="noStrike" kern="1200" cap="none" spc="0" baseline="0">
              <a:solidFill>
                <a:schemeClr val="tx1"/>
              </a:solidFill>
              <a:latin typeface="Calibri" pitchFamily="0" charset="0"/>
              <a:ea typeface="等线" pitchFamily="0" charset="0"/>
              <a:cs typeface="Calibri" pitchFamily="0" charset="0"/>
            </a:endParaRPr>
          </a:p>
        </p:txBody>
      </p:sp>
      <p:pic>
        <p:nvPicPr>
          <p:cNvPr id="110" name="图片" descr="preencoded.png"/>
          <p:cNvPicPr>
            <a:picLocks noChangeAspect="1"/>
          </p:cNvPicPr>
          <p:nvPr/>
        </p:nvPicPr>
        <p:blipFill>
          <a:blip r:embed="rId2" cstate="print"/>
          <a:stretch>
            <a:fillRect/>
          </a:stretch>
        </p:blipFill>
        <p:spPr>
          <a:xfrm rot="0">
            <a:off x="2037993" y="3162538"/>
            <a:ext cx="555427" cy="555427"/>
          </a:xfrm>
          <a:prstGeom prst="rect"/>
          <a:noFill/>
          <a:ln w="12700" cmpd="sng" cap="flat">
            <a:noFill/>
            <a:prstDash val="solid"/>
            <a:miter/>
          </a:ln>
        </p:spPr>
      </p:pic>
      <p:sp>
        <p:nvSpPr>
          <p:cNvPr id="111" name="矩形"/>
          <p:cNvSpPr>
            <a:spLocks/>
          </p:cNvSpPr>
          <p:nvPr/>
        </p:nvSpPr>
        <p:spPr>
          <a:xfrm rot="0">
            <a:off x="2037993" y="3940135"/>
            <a:ext cx="2388632" cy="694372"/>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Targeted Interventions</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112" name="矩形"/>
          <p:cNvSpPr>
            <a:spLocks/>
          </p:cNvSpPr>
          <p:nvPr/>
        </p:nvSpPr>
        <p:spPr>
          <a:xfrm rot="0">
            <a:off x="2037993" y="4767739"/>
            <a:ext cx="2388632" cy="2132409"/>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Develop tailored support programs for underperforming students or those facing unique challenges.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113" name="图片" descr="preencoded.png"/>
          <p:cNvPicPr>
            <a:picLocks noChangeAspect="1"/>
          </p:cNvPicPr>
          <p:nvPr/>
        </p:nvPicPr>
        <p:blipFill>
          <a:blip r:embed="rId3" cstate="print"/>
          <a:stretch>
            <a:fillRect/>
          </a:stretch>
        </p:blipFill>
        <p:spPr>
          <a:xfrm rot="0">
            <a:off x="4759881" y="3162538"/>
            <a:ext cx="555427" cy="555427"/>
          </a:xfrm>
          <a:prstGeom prst="rect"/>
          <a:noFill/>
          <a:ln w="12700" cmpd="sng" cap="flat">
            <a:noFill/>
            <a:prstDash val="solid"/>
            <a:miter/>
          </a:ln>
        </p:spPr>
      </p:pic>
      <p:sp>
        <p:nvSpPr>
          <p:cNvPr id="114" name="矩形"/>
          <p:cNvSpPr>
            <a:spLocks/>
          </p:cNvSpPr>
          <p:nvPr/>
        </p:nvSpPr>
        <p:spPr>
          <a:xfrm rot="0">
            <a:off x="4759881" y="3940135"/>
            <a:ext cx="2388632" cy="694372"/>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Curriculum Adjustments</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115" name="矩形"/>
          <p:cNvSpPr>
            <a:spLocks/>
          </p:cNvSpPr>
          <p:nvPr/>
        </p:nvSpPr>
        <p:spPr>
          <a:xfrm rot="0">
            <a:off x="4759881" y="4767739"/>
            <a:ext cx="2388632" cy="2132409"/>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Implement changes to teaching methods, course content, and resource allocation based on data-driven insights.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116" name="图片" descr="preencoded.png"/>
          <p:cNvPicPr>
            <a:picLocks noChangeAspect="1"/>
          </p:cNvPicPr>
          <p:nvPr/>
        </p:nvPicPr>
        <p:blipFill>
          <a:blip r:embed="rId4" cstate="print"/>
          <a:stretch>
            <a:fillRect/>
          </a:stretch>
        </p:blipFill>
        <p:spPr>
          <a:xfrm rot="0">
            <a:off x="7481768" y="3162538"/>
            <a:ext cx="555426" cy="555427"/>
          </a:xfrm>
          <a:prstGeom prst="rect"/>
          <a:noFill/>
          <a:ln w="12700" cmpd="sng" cap="flat">
            <a:noFill/>
            <a:prstDash val="solid"/>
            <a:miter/>
          </a:ln>
        </p:spPr>
      </p:pic>
      <p:sp>
        <p:nvSpPr>
          <p:cNvPr id="117" name="矩形"/>
          <p:cNvSpPr>
            <a:spLocks/>
          </p:cNvSpPr>
          <p:nvPr/>
        </p:nvSpPr>
        <p:spPr>
          <a:xfrm rot="0">
            <a:off x="7481768" y="3940135"/>
            <a:ext cx="2388632" cy="694372"/>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Collaborative Approach</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118" name="矩形"/>
          <p:cNvSpPr>
            <a:spLocks/>
          </p:cNvSpPr>
          <p:nvPr/>
        </p:nvSpPr>
        <p:spPr>
          <a:xfrm rot="0">
            <a:off x="7481768" y="4767739"/>
            <a:ext cx="2388632" cy="2132409"/>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Foster partnerships between teachers, administrators, and families to collectively support student success.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119" name="图片" descr="preencoded.png"/>
          <p:cNvPicPr>
            <a:picLocks noChangeAspect="1"/>
          </p:cNvPicPr>
          <p:nvPr/>
        </p:nvPicPr>
        <p:blipFill>
          <a:blip r:embed="rId5" cstate="print"/>
          <a:stretch>
            <a:fillRect/>
          </a:stretch>
        </p:blipFill>
        <p:spPr>
          <a:xfrm rot="0">
            <a:off x="10203657" y="3162538"/>
            <a:ext cx="555427" cy="555427"/>
          </a:xfrm>
          <a:prstGeom prst="rect"/>
          <a:noFill/>
          <a:ln w="12700" cmpd="sng" cap="flat">
            <a:noFill/>
            <a:prstDash val="solid"/>
            <a:miter/>
          </a:ln>
        </p:spPr>
      </p:pic>
      <p:sp>
        <p:nvSpPr>
          <p:cNvPr id="120" name="矩形"/>
          <p:cNvSpPr>
            <a:spLocks/>
          </p:cNvSpPr>
          <p:nvPr/>
        </p:nvSpPr>
        <p:spPr>
          <a:xfrm rot="0">
            <a:off x="10203657" y="3940135"/>
            <a:ext cx="2388750" cy="694372"/>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34"/>
              </a:lnSpc>
              <a:spcBef>
                <a:spcPts val="0"/>
              </a:spcBef>
              <a:spcAft>
                <a:spcPts val="0"/>
              </a:spcAft>
              <a:buNone/>
            </a:pPr>
            <a:r>
              <a:rPr lang="en-US" altLang="zh-CN" sz="2187" b="1" i="0" u="none" strike="noStrike" kern="1200" cap="none" spc="0" baseline="0">
                <a:solidFill>
                  <a:srgbClr val="272525"/>
                </a:solidFill>
                <a:latin typeface="p22-mackinac-pro" pitchFamily="34" charset="0"/>
                <a:ea typeface="p22-mackinac-pro" pitchFamily="34" charset="0"/>
                <a:cs typeface="p22-mackinac-pro" pitchFamily="34" charset="0"/>
              </a:rPr>
              <a:t>Continuous Improvement</a:t>
            </a:r>
            <a:endParaRPr lang="zh-CN" altLang="en-US" sz="2187" b="0" i="0" u="none" strike="noStrike" kern="1200" cap="none" spc="0" baseline="0">
              <a:solidFill>
                <a:schemeClr val="tx1"/>
              </a:solidFill>
              <a:latin typeface="Calibri" pitchFamily="0" charset="0"/>
              <a:ea typeface="等线" pitchFamily="0" charset="0"/>
              <a:cs typeface="Calibri" pitchFamily="0" charset="0"/>
            </a:endParaRPr>
          </a:p>
        </p:txBody>
      </p:sp>
      <p:sp>
        <p:nvSpPr>
          <p:cNvPr id="121" name="矩形"/>
          <p:cNvSpPr>
            <a:spLocks/>
          </p:cNvSpPr>
          <p:nvPr/>
        </p:nvSpPr>
        <p:spPr>
          <a:xfrm rot="0">
            <a:off x="10203657" y="4767739"/>
            <a:ext cx="2388750" cy="2132409"/>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Establish regular data review and feedback loops to monitor the effectiveness of implemented strategies.</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122" name="图片" descr="preencoded.png">
            <a:hlinkClick r:id="rId6"/>
          </p:cNvPr>
          <p:cNvPicPr>
            <a:picLocks noChangeAspect="1"/>
          </p:cNvPicPr>
          <p:nvPr/>
        </p:nvPicPr>
        <p:blipFill>
          <a:blip r:embed="rId7" cstate="print"/>
          <a:stretch>
            <a:fillRect/>
          </a:stretch>
        </p:blipFill>
        <p:spPr>
          <a:xfrm rot="0">
            <a:off x="12242152" y="7589520"/>
            <a:ext cx="2296807" cy="548640"/>
          </a:xfrm>
          <a:prstGeom prst="rect"/>
          <a:noFill/>
          <a:ln w="12700" cmpd="sng" cap="flat">
            <a:noFill/>
            <a:prstDash val="solid"/>
            <a:miter/>
          </a:ln>
        </p:spPr>
      </p:pic>
    </p:spTree>
    <p:extLst>
      <p:ext uri="{BB962C8B-B14F-4D97-AF65-F5344CB8AC3E}">
        <p14:creationId xmlns:p14="http://schemas.microsoft.com/office/powerpoint/2010/main" val="1341881586"/>
      </p:ext>
    </p:extLst>
  </p:cSld>
  <p:clrMapOvr>
    <a:masterClrMapping/>
  </p:clrMapOvr>
</p:sld>
</file>

<file path=ppt/slides/slide8.xml><?xml version="1.0" encoding="utf-8"?>
<p:sld xmlns:p="http://schemas.openxmlformats.org/presentationml/2006/main" xmlns:r="http://schemas.openxmlformats.org/officeDocument/2006/relationships" xmlns:a="http://schemas.openxmlformats.org/drawingml/2006/main">
  <p:cSld>
    <p:bg>
      <p:bgPr>
        <a:solidFill>
          <a:schemeClr val="bg1"/>
        </a:solidFill>
      </p:bgPr>
    </p:bg>
    <p:spTree>
      <p:nvGrpSpPr>
        <p:cNvPr id="1" name=""/>
        <p:cNvGrpSpPr/>
        <p:nvPr/>
      </p:nvGrpSpPr>
      <p:grpSpPr>
        <a:xfrm>
          <a:off x="0" y="0"/>
          <a:ext cx="0" cy="0"/>
          <a:chOff x="0" y="0"/>
          <a:chExt cx="0" cy="0"/>
        </a:xfrm>
      </p:grpSpPr>
      <p:pic>
        <p:nvPicPr>
          <p:cNvPr id="126" name="图片" descr="preencoded.png"/>
          <p:cNvPicPr>
            <a:picLocks noChangeAspect="1"/>
          </p:cNvPicPr>
          <p:nvPr/>
        </p:nvPicPr>
        <p:blipFill>
          <a:blip r:embed="rId1" cstate="print"/>
          <a:stretch>
            <a:fillRect/>
          </a:stretch>
        </p:blipFill>
        <p:spPr>
          <a:xfrm rot="0">
            <a:off x="0" y="0"/>
            <a:ext cx="14630401" cy="8229600"/>
          </a:xfrm>
          <a:prstGeom prst="rect"/>
          <a:noFill/>
          <a:ln w="12700" cmpd="sng" cap="flat">
            <a:noFill/>
            <a:prstDash val="solid"/>
            <a:miter/>
          </a:ln>
        </p:spPr>
      </p:pic>
      <p:sp>
        <p:nvSpPr>
          <p:cNvPr id="127" name="矩形"/>
          <p:cNvSpPr>
            <a:spLocks/>
          </p:cNvSpPr>
          <p:nvPr/>
        </p:nvSpPr>
        <p:spPr>
          <a:xfrm rot="0">
            <a:off x="0" y="0"/>
            <a:ext cx="14630401" cy="8229600"/>
          </a:xfrm>
          <a:prstGeom prst="rect"/>
          <a:solidFill>
            <a:srgbClr val="FFFFFF">
              <a:alpha val="75000"/>
            </a:srgbClr>
          </a:solidFill>
          <a:ln w="12700" cmpd="sng" cap="flat">
            <a:noFill/>
            <a:prstDash val="solid"/>
            <a:miter/>
          </a:ln>
        </p:spPr>
      </p:sp>
      <p:pic>
        <p:nvPicPr>
          <p:cNvPr id="128" name="图片" descr="preencoded.png"/>
          <p:cNvPicPr>
            <a:picLocks noChangeAspect="1"/>
          </p:cNvPicPr>
          <p:nvPr/>
        </p:nvPicPr>
        <p:blipFill>
          <a:blip r:embed="rId2" cstate="print"/>
          <a:stretch>
            <a:fillRect/>
          </a:stretch>
        </p:blipFill>
        <p:spPr>
          <a:xfrm rot="0">
            <a:off x="0" y="0"/>
            <a:ext cx="14630401" cy="2777490"/>
          </a:xfrm>
          <a:prstGeom prst="rect"/>
          <a:noFill/>
          <a:ln w="12700" cmpd="sng" cap="flat">
            <a:noFill/>
            <a:prstDash val="solid"/>
            <a:miter/>
          </a:ln>
        </p:spPr>
      </p:pic>
      <p:sp>
        <p:nvSpPr>
          <p:cNvPr id="129" name="矩形"/>
          <p:cNvSpPr>
            <a:spLocks/>
          </p:cNvSpPr>
          <p:nvPr/>
        </p:nvSpPr>
        <p:spPr>
          <a:xfrm rot="0">
            <a:off x="2037993" y="4456628"/>
            <a:ext cx="10408682" cy="694372"/>
          </a:xfrm>
          <a:prstGeom prst="rect"/>
          <a:noFill/>
          <a:ln w="12700" cmpd="sng" cap="flat">
            <a:noFill/>
            <a:prstDash val="solid"/>
            <a:miter/>
          </a:ln>
        </p:spPr>
        <p:txBody>
          <a:bodyPr vert="horz" wrap="none" lIns="91440" tIns="45720" rIns="91440" bIns="45720" anchor="t" anchorCtr="0">
            <a:prstTxWarp prst="textNoShape"/>
          </a:bodyPr>
          <a:lstStyle/>
          <a:p>
            <a:pPr marL="0" indent="0" algn="l">
              <a:lnSpc>
                <a:spcPts val="5468"/>
              </a:lnSpc>
              <a:spcBef>
                <a:spcPts val="0"/>
              </a:spcBef>
              <a:spcAft>
                <a:spcPts val="0"/>
              </a:spcAft>
              <a:buNone/>
            </a:pPr>
            <a:r>
              <a:rPr lang="en-US" altLang="zh-CN" sz="4374" b="1" i="0" u="none" strike="noStrike" kern="1200" cap="none" spc="0" baseline="0">
                <a:solidFill>
                  <a:srgbClr val="000000"/>
                </a:solidFill>
                <a:latin typeface="p22-mackinac-pro" pitchFamily="34" charset="0"/>
                <a:ea typeface="p22-mackinac-pro" pitchFamily="34" charset="0"/>
                <a:cs typeface="p22-mackinac-pro" pitchFamily="34" charset="0"/>
              </a:rPr>
              <a:t>Conclusion and Future Considerations</a:t>
            </a:r>
            <a:endParaRPr lang="zh-CN" altLang="en-US" sz="4374" b="0" i="0" u="none" strike="noStrike" kern="1200" cap="none" spc="0" baseline="0">
              <a:solidFill>
                <a:schemeClr val="tx1"/>
              </a:solidFill>
              <a:latin typeface="Calibri" pitchFamily="0" charset="0"/>
              <a:ea typeface="等线" pitchFamily="0" charset="0"/>
              <a:cs typeface="Calibri" pitchFamily="0" charset="0"/>
            </a:endParaRPr>
          </a:p>
        </p:txBody>
      </p:sp>
      <p:sp>
        <p:nvSpPr>
          <p:cNvPr id="130" name="矩形"/>
          <p:cNvSpPr>
            <a:spLocks/>
          </p:cNvSpPr>
          <p:nvPr/>
        </p:nvSpPr>
        <p:spPr>
          <a:xfrm rot="0">
            <a:off x="2037993" y="5484256"/>
            <a:ext cx="10554414" cy="1066205"/>
          </a:xfrm>
          <a:prstGeom prst="rect"/>
          <a:noFill/>
          <a:ln w="12700" cmpd="sng" cap="flat">
            <a:noFill/>
            <a:prstDash val="solid"/>
            <a:miter/>
          </a:ln>
        </p:spPr>
        <p:txBody>
          <a:bodyPr vert="horz" wrap="square" lIns="91440" tIns="45720" rIns="91440" bIns="45720" anchor="t" anchorCtr="0">
            <a:prstTxWarp prst="textNoShape"/>
          </a:bodyPr>
          <a:lstStyle/>
          <a:p>
            <a:pPr marL="0" indent="0" algn="l">
              <a:lnSpc>
                <a:spcPts val="2799"/>
              </a:lnSpc>
              <a:spcBef>
                <a:spcPts val="0"/>
              </a:spcBef>
              <a:spcAft>
                <a:spcPts val="0"/>
              </a:spcAft>
              <a:buNone/>
            </a:pPr>
            <a:r>
              <a:rPr lang="en-US" altLang="zh-CN" sz="1750" b="0" i="0" u="none" strike="noStrike" kern="1200" cap="none" spc="0" baseline="0">
                <a:solidFill>
                  <a:srgbClr val="272525"/>
                </a:solidFill>
                <a:latin typeface="Eudoxus Sans" pitchFamily="34" charset="0"/>
                <a:ea typeface="Eudoxus Sans" pitchFamily="34" charset="0"/>
                <a:cs typeface="Eudoxus Sans" pitchFamily="34" charset="0"/>
              </a:rPr>
              <a:t>Effective student result analysis is a critical tool for driving academic excellence and ensuring that every student has the opportunity to reach their full potential. By embracing data-driven insights and a commitment to continuous improvement, educators can empower students to thrive and succeed.</a:t>
            </a:r>
            <a:endParaRPr lang="zh-CN" altLang="en-US" sz="1750" b="0" i="0" u="none" strike="noStrike" kern="1200" cap="none" spc="0" baseline="0">
              <a:solidFill>
                <a:schemeClr val="tx1"/>
              </a:solidFill>
              <a:latin typeface="Calibri" pitchFamily="0" charset="0"/>
              <a:ea typeface="等线" pitchFamily="0" charset="0"/>
              <a:cs typeface="Calibri" pitchFamily="0" charset="0"/>
            </a:endParaRPr>
          </a:p>
        </p:txBody>
      </p:sp>
      <p:pic>
        <p:nvPicPr>
          <p:cNvPr id="131" name="图片" descr="preencoded.png">
            <a:hlinkClick r:id="rId3"/>
          </p:cNvPr>
          <p:cNvPicPr>
            <a:picLocks noChangeAspect="1"/>
          </p:cNvPicPr>
          <p:nvPr/>
        </p:nvPicPr>
        <p:blipFill>
          <a:blip r:embed="rId4" cstate="print"/>
          <a:stretch>
            <a:fillRect/>
          </a:stretch>
        </p:blipFill>
        <p:spPr>
          <a:xfrm rot="0">
            <a:off x="12242152" y="7589520"/>
            <a:ext cx="2296807" cy="548640"/>
          </a:xfrm>
          <a:prstGeom prst="rect"/>
          <a:noFill/>
          <a:ln w="12700" cmpd="sng" cap="flat">
            <a:noFill/>
            <a:prstDash val="solid"/>
            <a:miter/>
          </a:ln>
        </p:spPr>
      </p:pic>
    </p:spTree>
    <p:extLst>
      <p:ext uri="{BB962C8B-B14F-4D97-AF65-F5344CB8AC3E}">
        <p14:creationId xmlns:p14="http://schemas.microsoft.com/office/powerpoint/2010/main" val="1572155105"/>
      </p:ext>
    </p:extLst>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
        <a:ea typeface=""/>
        <a:cs typeface=""/>
      </a:majorFont>
      <a:minorFont>
        <a:latin typeface=""/>
        <a:ea typeface=""/>
        <a:cs typeface=""/>
      </a:minorFont>
    </a:fontScheme>
    <a:fmtScheme name="Office Theme">
      <a:fillStyleLst>
        <a:solidFill>
          <a:schemeClr val="phClr"/>
        </a:solidFill>
        <a:gradFill/>
        <a:gradFill/>
      </a:fillStyleLst>
      <a:lnStyleLst>
        <a:ln/>
        <a:ln/>
        <a:ln/>
      </a:lnStyleLst>
      <a:effectStyleLst>
        <a:effectStyle>
          <a:effectLst/>
        </a:effectStyle>
        <a:effectStyle>
          <a:effectLst/>
        </a:effectStyle>
        <a:effectStyle>
          <a:effectLst/>
        </a:effectStyle>
      </a:effectStyleLst>
      <a:bgFillStyleLst>
        <a:solidFill>
          <a:schemeClr val="phClr"/>
        </a:solidFill>
        <a:gradFill/>
        <a:gradFill/>
      </a:bgFillStyleLst>
    </a:fmtScheme>
  </a:themeElements>
</a:theme>
</file>

<file path=ppt/theme/theme2.xml><?xml version="1.0" encoding="utf-8"?>
<a:theme xmlns:a="http://schemas.openxmlformats.org/drawingml/2006/main" name="notesMaster1">
  <a:themeElements>
    <a:clrScheme name="notesMaster1">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notesMaster1">
      <a:majorFont>
        <a:latin typeface=""/>
        <a:ea typeface=""/>
        <a:cs typeface=""/>
      </a:majorFont>
      <a:minorFont>
        <a:latin typeface=""/>
        <a:ea typeface=""/>
        <a:cs typeface=""/>
      </a:minorFont>
    </a:fontScheme>
    <a:fmtScheme name="notesMaster1">
      <a:fillStyleLst>
        <a:solidFill>
          <a:schemeClr val="phClr"/>
        </a:solidFill>
        <a:gradFill/>
        <a:gradFill/>
      </a:fillStyleLst>
      <a:lnStyleLst>
        <a:ln/>
        <a:ln/>
        <a:ln/>
      </a:lnStyleLst>
      <a:effectStyleLst>
        <a:effectStyle>
          <a:effectLst/>
        </a:effectStyle>
        <a:effectStyle>
          <a:effectLst/>
        </a:effectStyle>
        <a:effectStyle>
          <a:effectLst/>
        </a:effectStyle>
      </a:effectStyleLst>
      <a:bgFillStyleLst>
        <a:solidFill>
          <a:schemeClr val="phClr"/>
        </a:solidFill>
        <a:gradFill/>
        <a:gradFill/>
      </a:bgFillStyleLst>
    </a:fmtScheme>
  </a:themeElements>
</a:theme>
</file>

<file path=docProps/app.xml><?xml version="1.0" encoding="utf-8"?>
<Properties xmlns="http://schemas.openxmlformats.org/officeDocument/2006/extended-properties">
  <Template>Normal.eit</Template>
  <TotalTime>5</TotalTime>
  <Application>Yozo_Office</Application>
  <Company>PptxGenJS</Company>
</Properties>
</file>

<file path=docProps/core.xml><?xml version="1.0" encoding="utf-8"?>
<cp:coreProperties xmlns:cp="http://schemas.openxmlformats.org/package/2006/metadata/core-properties" xmlns:dc="http://purl.org/dc/elements/1.1/" xmlns:dcterms="http://purl.org/dc/terms/" xmlns:xsi="http://www.w3.org/2001/XMLSchema-instance">
  <dc:title>PptxGenJS Presentation</dc:title>
  <dc:subject>PptxGenJS Presentation</dc:subject>
  <dc:creator>PptxGenJS</dc:creator>
  <cp:lastModifiedBy>root</cp:lastModifiedBy>
  <cp:revision>1</cp:revision>
  <dcterms:created xsi:type="dcterms:W3CDTF">2024-04-29T02:47:46Z</dcterms:created>
  <dcterms:modified xsi:type="dcterms:W3CDTF">2024-04-29T00:39:37Z</dcterms:modified>
</cp:coreProperties>
</file>